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omments/comment1.xml" ContentType="application/vnd.openxmlformats-officedocument.presentationml.comment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4" r:id="rId2"/>
  </p:sldMasterIdLst>
  <p:notesMasterIdLst>
    <p:notesMasterId r:id="rId31"/>
  </p:notesMasterIdLst>
  <p:sldIdLst>
    <p:sldId id="316" r:id="rId3"/>
    <p:sldId id="319" r:id="rId4"/>
    <p:sldId id="1029" r:id="rId5"/>
    <p:sldId id="1025" r:id="rId6"/>
    <p:sldId id="1026" r:id="rId7"/>
    <p:sldId id="1058" r:id="rId8"/>
    <p:sldId id="1056" r:id="rId9"/>
    <p:sldId id="1030" r:id="rId10"/>
    <p:sldId id="1057" r:id="rId11"/>
    <p:sldId id="1060" r:id="rId12"/>
    <p:sldId id="1062" r:id="rId13"/>
    <p:sldId id="1061" r:id="rId14"/>
    <p:sldId id="1068" r:id="rId15"/>
    <p:sldId id="1069" r:id="rId16"/>
    <p:sldId id="1031" r:id="rId17"/>
    <p:sldId id="1070" r:id="rId18"/>
    <p:sldId id="1071" r:id="rId19"/>
    <p:sldId id="832" r:id="rId20"/>
    <p:sldId id="838" r:id="rId21"/>
    <p:sldId id="839" r:id="rId22"/>
    <p:sldId id="840" r:id="rId23"/>
    <p:sldId id="1063" r:id="rId24"/>
    <p:sldId id="1064" r:id="rId25"/>
    <p:sldId id="1065" r:id="rId26"/>
    <p:sldId id="1072" r:id="rId27"/>
    <p:sldId id="1067" r:id="rId28"/>
    <p:sldId id="1066" r:id="rId29"/>
    <p:sldId id="1015" r:id="rId30"/>
  </p:sldIdLst>
  <p:sldSz cx="9144000" cy="5143500" type="screen16x9"/>
  <p:notesSz cx="7010400" cy="92964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7CF0C2E-7C6C-4945-B436-2E2529B806FB}">
          <p14:sldIdLst>
            <p14:sldId id="316"/>
          </p14:sldIdLst>
        </p14:section>
        <p14:section name="Agenda" id="{F629FF5A-E722-4961-A36D-BFD4D42C6B19}">
          <p14:sldIdLst>
            <p14:sldId id="319"/>
            <p14:sldId id="1029"/>
            <p14:sldId id="1025"/>
            <p14:sldId id="1026"/>
            <p14:sldId id="1058"/>
          </p14:sldIdLst>
        </p14:section>
        <p14:section name="Action Tracker" id="{BED69DAF-BD2C-4C75-8CA7-8984DB552AF9}">
          <p14:sldIdLst>
            <p14:sldId id="1056"/>
            <p14:sldId id="1030"/>
            <p14:sldId id="1057"/>
            <p14:sldId id="1060"/>
            <p14:sldId id="1062"/>
            <p14:sldId id="1061"/>
            <p14:sldId id="1068"/>
            <p14:sldId id="1069"/>
            <p14:sldId id="1031"/>
            <p14:sldId id="1070"/>
            <p14:sldId id="1071"/>
            <p14:sldId id="832"/>
            <p14:sldId id="838"/>
            <p14:sldId id="839"/>
            <p14:sldId id="840"/>
            <p14:sldId id="1063"/>
            <p14:sldId id="1064"/>
            <p14:sldId id="1065"/>
            <p14:sldId id="1072"/>
            <p14:sldId id="1067"/>
            <p14:sldId id="1066"/>
            <p14:sldId id="1015"/>
          </p14:sldIdLst>
        </p14:section>
        <p14:section name="EV" id="{AEF7B919-AE5D-4C57-97D5-0FDFF978402B}">
          <p14:sldIdLst/>
        </p14:section>
        <p14:section name="HR" id="{5A0B2083-99C1-43A8-9445-49BAB819D950}">
          <p14:sldIdLst/>
        </p14:section>
        <p14:section name="Quality" id="{97126F8A-9D8C-4E18-B22A-B0E8768608DC}">
          <p14:sldIdLst/>
        </p14:section>
        <p14:section name="Solutions" id="{BA197039-8450-4031-96FF-35D23B2D354B}">
          <p14:sldIdLst/>
        </p14:section>
        <p14:section name="Ops" id="{2F687FE0-3757-41F5-86AE-84DC1E56F983}">
          <p14:sldIdLst/>
        </p14:section>
        <p14:section name="Challenges" id="{9639F078-7B18-430D-B02D-D04627EB64A7}">
          <p14:sldIdLst/>
        </p14:section>
        <p14:section name="Thank You" id="{D4F9C3E5-C833-4F39-88A0-E4B66A45DF31}">
          <p14:sldIdLst/>
        </p14:section>
      </p14:sectionLst>
    </p:ext>
    <p:ext uri="{EFAFB233-063F-42B5-8137-9DF3F51BA10A}">
      <p15:sldGuideLst xmlns:p15="http://schemas.microsoft.com/office/powerpoint/2012/main">
        <p15:guide id="1" orient="horz" pos="1619">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mrutha S" initials="AS" lastIdx="2" clrIdx="0"/>
  <p:cmAuthor id="2" name="Jagyan Prakash Mishra" initials="JPM" lastIdx="1" clrIdx="1"/>
  <p:cmAuthor id="3" name="Mohammed Ijaz" initials="MI" lastIdx="1" clrIdx="2">
    <p:extLst>
      <p:ext uri="{19B8F6BF-5375-455C-9EA6-DF929625EA0E}">
        <p15:presenceInfo xmlns:p15="http://schemas.microsoft.com/office/powerpoint/2012/main" userId="S::mohammed.ijaz@ltts.com::dcc77172-a2cb-4a44-835a-90c6d6ac88b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58EFF"/>
    <a:srgbClr val="CFD5EA"/>
    <a:srgbClr val="0077BD"/>
    <a:srgbClr val="003F72"/>
    <a:srgbClr val="F8C300"/>
    <a:srgbClr val="1F1A17"/>
    <a:srgbClr val="989898"/>
    <a:srgbClr val="3576D7"/>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BEBBFD-BFC9-4427-AF5B-BBB8F16401AC}" v="11" dt="2021-03-20T04:14:01.118"/>
    <p1510:client id="{9CA223F3-E6B4-4BB3-9DAD-6023BA43EE21}" v="71" dt="2021-03-20T04:12:21.907"/>
    <p1510:client id="{33704291-BCEC-450F-8D01-D6D188B1C837}" v="198" dt="2021-03-20T03:42:54.881"/>
    <p1510:client id="{9B4CB557-83C4-476D-AD1F-388364FB2C5F}" v="164" dt="2021-03-22T09:01:15.335"/>
    <p1510:client id="{733C583B-D957-4C8D-83AF-55D3AC0A09BE}" v="109" dt="2021-03-20T04:01:39.427"/>
    <p1510:client id="{654B8BF3-EBFB-4945-89C0-8C9EAC5103A6}" v="535" dt="2021-03-20T04:12:03.022"/>
    <p1510:client id="{7AC9F2DB-3042-4385-8C44-5BD7B49BD2E8}" v="2709" vWet="2710" dt="2021-03-22T09:18:34.159"/>
    <p1510:client id="{9DD11300-B1F9-4D28-9989-92CE66D34E19}" v="413" dt="2021-03-22T09:30:43.291"/>
    <p1510:client id="{ACDD35CF-C4DB-4D72-B0B8-5DBDF10D880D}" v="1029" dt="2021-03-22T08:28:58.097"/>
    <p1510:client id="{AE709D0E-7535-415D-AD8E-F48BF680A505}" v="2" dt="2021-03-20T05:47:39.644"/>
    <p1510:client id="{BB7A0599-C00E-4A45-AFCB-EA744998CE98}" v="298" dt="2021-03-22T09:40:36.950"/>
    <p1510:client id="{C8479B6A-719A-4778-ACAD-FF429A37B161}" v="1429" dt="2021-03-22T09:02:59.607"/>
    <p1510:client id="{C9BF216E-D483-45E3-993C-FF9B42F90904}" v="189" dt="2021-03-20T04:04:58.179"/>
    <p1510:client id="{FE002702-ABD6-4F93-8975-CB36BE8A5E70}" v="114" dt="2021-03-20T03:54:24.041"/>
  </p1510:revLst>
</p1510:revInfo>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768"/>
  </p:normalViewPr>
  <p:slideViewPr>
    <p:cSldViewPr snapToGrid="0">
      <p:cViewPr varScale="1">
        <p:scale>
          <a:sx n="119" d="100"/>
          <a:sy n="119" d="100"/>
        </p:scale>
        <p:origin x="594" y="102"/>
      </p:cViewPr>
      <p:guideLst>
        <p:guide orient="horz" pos="1619"/>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commentAuthors" Target="commentAuthors.xml"/><Relationship Id="rId37"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s>
</file>

<file path=ppt/comments/comment1.xml><?xml version="1.0" encoding="utf-8"?>
<p:cmLst xmlns:a="http://schemas.openxmlformats.org/drawingml/2006/main" xmlns:r="http://schemas.openxmlformats.org/officeDocument/2006/relationships" xmlns:p="http://schemas.openxmlformats.org/presentationml/2006/main">
  <p:cm authorId="3" dt="2021-03-22T15:01:11.275" idx="1">
    <p:pos x="10" y="10"/>
    <p:text/>
    <p:extLst>
      <p:ext uri="{C676402C-5697-4E1C-873F-D02D1690AC5C}">
        <p15:threadingInfo xmlns:p15="http://schemas.microsoft.com/office/powerpoint/2012/main" timeZoneBias="-330"/>
      </p:ext>
    </p:extLst>
  </p:cm>
</p:cmLst>
</file>

<file path=ppt/media/image1.png>
</file>

<file path=ppt/media/image10.png>
</file>

<file path=ppt/media/image11.png>
</file>

<file path=ppt/media/image12.png>
</file>

<file path=ppt/media/image13.gif>
</file>

<file path=ppt/media/image14.gif>
</file>

<file path=ppt/media/image15.gif>
</file>

<file path=ppt/media/image16.gif>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jpe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IN"/>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fld id="{224EFDFF-52FB-4AA1-8619-FE2EB8C25240}" type="datetimeFigureOut">
              <a:rPr lang="en-IN" smtClean="0"/>
              <a:t>22-03-2021</a:t>
            </a:fld>
            <a:endParaRPr lang="en-IN"/>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endParaRPr lang="en-IN"/>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endParaRPr lang="en-IN"/>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fld id="{10A5A8A1-DC91-404B-B6EF-9243D3169412}" type="slidenum">
              <a:rPr lang="en-IN" smtClean="0"/>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pSp>
        <p:nvGrpSpPr>
          <p:cNvPr id="213" name="Group 212"/>
          <p:cNvGrpSpPr/>
          <p:nvPr userDrawn="1"/>
        </p:nvGrpSpPr>
        <p:grpSpPr bwMode="gray">
          <a:xfrm>
            <a:off x="-1" y="0"/>
            <a:ext cx="9137515" cy="4914900"/>
            <a:chOff x="-1" y="0"/>
            <a:chExt cx="9137515" cy="4914900"/>
          </a:xfrm>
        </p:grpSpPr>
        <p:cxnSp>
          <p:nvCxnSpPr>
            <p:cNvPr id="63" name="Straight Connector 62"/>
            <p:cNvCxnSpPr/>
            <p:nvPr userDrawn="1"/>
          </p:nvCxnSpPr>
          <p:spPr bwMode="gray">
            <a:xfrm>
              <a:off x="14257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userDrawn="1"/>
          </p:nvCxnSpPr>
          <p:spPr bwMode="gray">
            <a:xfrm>
              <a:off x="29530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userDrawn="1"/>
          </p:nvCxnSpPr>
          <p:spPr bwMode="gray">
            <a:xfrm>
              <a:off x="44802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userDrawn="1"/>
          </p:nvCxnSpPr>
          <p:spPr bwMode="gray">
            <a:xfrm>
              <a:off x="60075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userDrawn="1"/>
          </p:nvCxnSpPr>
          <p:spPr bwMode="gray">
            <a:xfrm>
              <a:off x="75348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userDrawn="1"/>
          </p:nvCxnSpPr>
          <p:spPr bwMode="gray">
            <a:xfrm>
              <a:off x="90621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userDrawn="1"/>
          </p:nvCxnSpPr>
          <p:spPr bwMode="gray">
            <a:xfrm>
              <a:off x="105894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userDrawn="1"/>
          </p:nvCxnSpPr>
          <p:spPr bwMode="gray">
            <a:xfrm>
              <a:off x="121167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userDrawn="1"/>
          </p:nvCxnSpPr>
          <p:spPr bwMode="gray">
            <a:xfrm>
              <a:off x="136440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userDrawn="1"/>
          </p:nvCxnSpPr>
          <p:spPr bwMode="gray">
            <a:xfrm>
              <a:off x="151713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userDrawn="1"/>
          </p:nvCxnSpPr>
          <p:spPr bwMode="gray">
            <a:xfrm>
              <a:off x="166986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userDrawn="1"/>
          </p:nvCxnSpPr>
          <p:spPr bwMode="gray">
            <a:xfrm>
              <a:off x="182259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userDrawn="1"/>
          </p:nvCxnSpPr>
          <p:spPr bwMode="gray">
            <a:xfrm>
              <a:off x="197532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userDrawn="1"/>
          </p:nvCxnSpPr>
          <p:spPr bwMode="gray">
            <a:xfrm>
              <a:off x="212805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userDrawn="1"/>
          </p:nvCxnSpPr>
          <p:spPr bwMode="gray">
            <a:xfrm>
              <a:off x="228078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userDrawn="1"/>
          </p:nvCxnSpPr>
          <p:spPr bwMode="gray">
            <a:xfrm>
              <a:off x="243351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userDrawn="1"/>
          </p:nvCxnSpPr>
          <p:spPr bwMode="gray">
            <a:xfrm>
              <a:off x="258624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userDrawn="1"/>
          </p:nvCxnSpPr>
          <p:spPr bwMode="gray">
            <a:xfrm>
              <a:off x="273897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userDrawn="1"/>
          </p:nvCxnSpPr>
          <p:spPr bwMode="gray">
            <a:xfrm>
              <a:off x="289170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userDrawn="1"/>
          </p:nvCxnSpPr>
          <p:spPr bwMode="gray">
            <a:xfrm>
              <a:off x="304443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userDrawn="1"/>
          </p:nvCxnSpPr>
          <p:spPr bwMode="gray">
            <a:xfrm>
              <a:off x="319716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userDrawn="1"/>
          </p:nvCxnSpPr>
          <p:spPr bwMode="gray">
            <a:xfrm>
              <a:off x="334989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userDrawn="1"/>
          </p:nvCxnSpPr>
          <p:spPr bwMode="gray">
            <a:xfrm>
              <a:off x="350262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userDrawn="1"/>
          </p:nvCxnSpPr>
          <p:spPr bwMode="gray">
            <a:xfrm>
              <a:off x="365535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userDrawn="1"/>
          </p:nvCxnSpPr>
          <p:spPr bwMode="gray">
            <a:xfrm>
              <a:off x="380808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userDrawn="1"/>
          </p:nvCxnSpPr>
          <p:spPr bwMode="gray">
            <a:xfrm>
              <a:off x="396081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userDrawn="1"/>
          </p:nvCxnSpPr>
          <p:spPr bwMode="gray">
            <a:xfrm>
              <a:off x="411354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userDrawn="1"/>
          </p:nvCxnSpPr>
          <p:spPr bwMode="gray">
            <a:xfrm>
              <a:off x="426626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userDrawn="1"/>
          </p:nvCxnSpPr>
          <p:spPr bwMode="gray">
            <a:xfrm>
              <a:off x="441899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userDrawn="1"/>
          </p:nvCxnSpPr>
          <p:spPr bwMode="gray">
            <a:xfrm>
              <a:off x="457172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userDrawn="1"/>
          </p:nvCxnSpPr>
          <p:spPr bwMode="gray">
            <a:xfrm>
              <a:off x="472445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userDrawn="1"/>
          </p:nvCxnSpPr>
          <p:spPr bwMode="gray">
            <a:xfrm>
              <a:off x="487718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userDrawn="1"/>
          </p:nvCxnSpPr>
          <p:spPr bwMode="gray">
            <a:xfrm>
              <a:off x="502991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userDrawn="1"/>
          </p:nvCxnSpPr>
          <p:spPr bwMode="gray">
            <a:xfrm>
              <a:off x="518264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userDrawn="1"/>
          </p:nvCxnSpPr>
          <p:spPr bwMode="gray">
            <a:xfrm>
              <a:off x="533537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userDrawn="1"/>
          </p:nvCxnSpPr>
          <p:spPr bwMode="gray">
            <a:xfrm>
              <a:off x="548810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userDrawn="1"/>
          </p:nvCxnSpPr>
          <p:spPr bwMode="gray">
            <a:xfrm>
              <a:off x="564083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userDrawn="1"/>
          </p:nvCxnSpPr>
          <p:spPr bwMode="gray">
            <a:xfrm>
              <a:off x="579356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userDrawn="1"/>
          </p:nvCxnSpPr>
          <p:spPr bwMode="gray">
            <a:xfrm>
              <a:off x="594629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userDrawn="1"/>
          </p:nvCxnSpPr>
          <p:spPr bwMode="gray">
            <a:xfrm>
              <a:off x="609902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userDrawn="1"/>
          </p:nvCxnSpPr>
          <p:spPr bwMode="gray">
            <a:xfrm>
              <a:off x="625175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userDrawn="1"/>
          </p:nvCxnSpPr>
          <p:spPr bwMode="gray">
            <a:xfrm>
              <a:off x="640448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userDrawn="1"/>
          </p:nvCxnSpPr>
          <p:spPr bwMode="gray">
            <a:xfrm>
              <a:off x="655721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userDrawn="1"/>
          </p:nvCxnSpPr>
          <p:spPr bwMode="gray">
            <a:xfrm>
              <a:off x="670994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userDrawn="1"/>
          </p:nvCxnSpPr>
          <p:spPr bwMode="gray">
            <a:xfrm>
              <a:off x="686267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userDrawn="1"/>
          </p:nvCxnSpPr>
          <p:spPr bwMode="gray">
            <a:xfrm>
              <a:off x="701540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userDrawn="1"/>
          </p:nvCxnSpPr>
          <p:spPr bwMode="gray">
            <a:xfrm>
              <a:off x="716813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userDrawn="1"/>
          </p:nvCxnSpPr>
          <p:spPr bwMode="gray">
            <a:xfrm>
              <a:off x="732086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userDrawn="1"/>
          </p:nvCxnSpPr>
          <p:spPr bwMode="gray">
            <a:xfrm>
              <a:off x="747359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userDrawn="1"/>
          </p:nvCxnSpPr>
          <p:spPr bwMode="gray">
            <a:xfrm>
              <a:off x="762632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userDrawn="1"/>
          </p:nvCxnSpPr>
          <p:spPr bwMode="gray">
            <a:xfrm>
              <a:off x="777905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p:cNvCxnSpPr/>
            <p:nvPr userDrawn="1"/>
          </p:nvCxnSpPr>
          <p:spPr bwMode="gray">
            <a:xfrm>
              <a:off x="793178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p:nvPr userDrawn="1"/>
          </p:nvCxnSpPr>
          <p:spPr bwMode="gray">
            <a:xfrm>
              <a:off x="808450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userDrawn="1"/>
          </p:nvCxnSpPr>
          <p:spPr bwMode="gray">
            <a:xfrm>
              <a:off x="823723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userDrawn="1"/>
          </p:nvCxnSpPr>
          <p:spPr bwMode="gray">
            <a:xfrm>
              <a:off x="838996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userDrawn="1"/>
          </p:nvCxnSpPr>
          <p:spPr bwMode="gray">
            <a:xfrm>
              <a:off x="854269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userDrawn="1"/>
          </p:nvCxnSpPr>
          <p:spPr bwMode="gray">
            <a:xfrm>
              <a:off x="869542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userDrawn="1"/>
          </p:nvCxnSpPr>
          <p:spPr bwMode="gray">
            <a:xfrm>
              <a:off x="884815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userDrawn="1"/>
          </p:nvCxnSpPr>
          <p:spPr bwMode="gray">
            <a:xfrm>
              <a:off x="900088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userDrawn="1"/>
          </p:nvCxnSpPr>
          <p:spPr bwMode="gray">
            <a:xfrm flipH="1">
              <a:off x="-1" y="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userDrawn="1"/>
          </p:nvCxnSpPr>
          <p:spPr bwMode="gray">
            <a:xfrm flipH="1">
              <a:off x="-1" y="15283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userDrawn="1"/>
          </p:nvCxnSpPr>
          <p:spPr bwMode="gray">
            <a:xfrm flipH="1">
              <a:off x="-1" y="30567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userDrawn="1"/>
          </p:nvCxnSpPr>
          <p:spPr bwMode="gray">
            <a:xfrm flipH="1">
              <a:off x="-1" y="45851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userDrawn="1"/>
          </p:nvCxnSpPr>
          <p:spPr bwMode="gray">
            <a:xfrm flipH="1">
              <a:off x="-1" y="611352"/>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userDrawn="1"/>
          </p:nvCxnSpPr>
          <p:spPr bwMode="gray">
            <a:xfrm flipH="1">
              <a:off x="-1" y="76419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userDrawn="1"/>
          </p:nvCxnSpPr>
          <p:spPr bwMode="gray">
            <a:xfrm flipH="1">
              <a:off x="-1" y="91702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userDrawn="1"/>
          </p:nvCxnSpPr>
          <p:spPr bwMode="gray">
            <a:xfrm flipH="1">
              <a:off x="-1" y="106986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userDrawn="1"/>
          </p:nvCxnSpPr>
          <p:spPr bwMode="gray">
            <a:xfrm flipH="1">
              <a:off x="-1" y="122270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userDrawn="1"/>
          </p:nvCxnSpPr>
          <p:spPr bwMode="gray">
            <a:xfrm flipH="1">
              <a:off x="-1" y="1375542"/>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userDrawn="1"/>
          </p:nvCxnSpPr>
          <p:spPr bwMode="gray">
            <a:xfrm flipH="1">
              <a:off x="-1" y="152838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userDrawn="1"/>
          </p:nvCxnSpPr>
          <p:spPr bwMode="gray">
            <a:xfrm flipH="1">
              <a:off x="-1" y="168121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userDrawn="1"/>
          </p:nvCxnSpPr>
          <p:spPr bwMode="gray">
            <a:xfrm flipH="1">
              <a:off x="-1" y="183405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userDrawn="1"/>
          </p:nvCxnSpPr>
          <p:spPr bwMode="gray">
            <a:xfrm flipH="1">
              <a:off x="-1" y="198689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userDrawn="1"/>
          </p:nvCxnSpPr>
          <p:spPr bwMode="gray">
            <a:xfrm flipH="1">
              <a:off x="-1" y="213973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userDrawn="1"/>
          </p:nvCxnSpPr>
          <p:spPr bwMode="gray">
            <a:xfrm flipH="1">
              <a:off x="-1" y="229257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userDrawn="1"/>
          </p:nvCxnSpPr>
          <p:spPr bwMode="gray">
            <a:xfrm flipH="1">
              <a:off x="-1" y="244540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userDrawn="1"/>
          </p:nvCxnSpPr>
          <p:spPr bwMode="gray">
            <a:xfrm flipH="1">
              <a:off x="-1" y="259824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userDrawn="1"/>
          </p:nvCxnSpPr>
          <p:spPr bwMode="gray">
            <a:xfrm flipH="1">
              <a:off x="-1" y="2751084"/>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userDrawn="1"/>
          </p:nvCxnSpPr>
          <p:spPr bwMode="gray">
            <a:xfrm flipH="1">
              <a:off x="-1" y="290392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userDrawn="1"/>
          </p:nvCxnSpPr>
          <p:spPr bwMode="gray">
            <a:xfrm flipH="1">
              <a:off x="-1" y="305676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userDrawn="1"/>
          </p:nvCxnSpPr>
          <p:spPr bwMode="gray">
            <a:xfrm flipH="1">
              <a:off x="-1" y="320959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userDrawn="1"/>
          </p:nvCxnSpPr>
          <p:spPr bwMode="gray">
            <a:xfrm flipH="1">
              <a:off x="-1" y="336243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userDrawn="1"/>
          </p:nvCxnSpPr>
          <p:spPr bwMode="gray">
            <a:xfrm flipH="1">
              <a:off x="-1" y="3515274"/>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userDrawn="1"/>
          </p:nvCxnSpPr>
          <p:spPr bwMode="gray">
            <a:xfrm flipH="1">
              <a:off x="-1" y="366811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userDrawn="1"/>
          </p:nvCxnSpPr>
          <p:spPr bwMode="gray">
            <a:xfrm flipH="1">
              <a:off x="-1" y="382095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userDrawn="1"/>
          </p:nvCxnSpPr>
          <p:spPr bwMode="gray">
            <a:xfrm flipH="1">
              <a:off x="-1" y="397378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userDrawn="1"/>
          </p:nvCxnSpPr>
          <p:spPr bwMode="gray">
            <a:xfrm flipH="1">
              <a:off x="-1" y="412662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userDrawn="1"/>
          </p:nvCxnSpPr>
          <p:spPr bwMode="gray">
            <a:xfrm flipH="1">
              <a:off x="-1" y="427946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userDrawn="1"/>
          </p:nvCxnSpPr>
          <p:spPr bwMode="gray">
            <a:xfrm flipH="1">
              <a:off x="-1" y="443817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userDrawn="1"/>
          </p:nvCxnSpPr>
          <p:spPr bwMode="gray">
            <a:xfrm flipH="1">
              <a:off x="-1" y="459100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userDrawn="1"/>
          </p:nvCxnSpPr>
          <p:spPr bwMode="gray">
            <a:xfrm flipH="1">
              <a:off x="-1" y="474384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userDrawn="1"/>
          </p:nvCxnSpPr>
          <p:spPr bwMode="gray">
            <a:xfrm flipH="1">
              <a:off x="-1" y="489668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grpSp>
        <p:nvGrpSpPr>
          <p:cNvPr id="8" name="Group 7"/>
          <p:cNvGrpSpPr/>
          <p:nvPr userDrawn="1"/>
        </p:nvGrpSpPr>
        <p:grpSpPr bwMode="gray">
          <a:xfrm>
            <a:off x="200226" y="755329"/>
            <a:ext cx="799280" cy="844787"/>
            <a:chOff x="-3330575" y="3005138"/>
            <a:chExt cx="1533526" cy="1620837"/>
          </a:xfrm>
          <a:solidFill>
            <a:srgbClr val="003F72"/>
          </a:solidFill>
        </p:grpSpPr>
        <p:sp>
          <p:nvSpPr>
            <p:cNvPr id="9" name="Freeform 6"/>
            <p:cNvSpPr/>
            <p:nvPr/>
          </p:nvSpPr>
          <p:spPr bwMode="gray">
            <a:xfrm>
              <a:off x="-3330575" y="3005138"/>
              <a:ext cx="1233488" cy="1620837"/>
            </a:xfrm>
            <a:custGeom>
              <a:avLst/>
              <a:gdLst>
                <a:gd name="T0" fmla="*/ 621 w 777"/>
                <a:gd name="T1" fmla="*/ 0 h 1021"/>
                <a:gd name="T2" fmla="*/ 0 w 777"/>
                <a:gd name="T3" fmla="*/ 1021 h 1021"/>
                <a:gd name="T4" fmla="*/ 621 w 777"/>
                <a:gd name="T5" fmla="*/ 1021 h 1021"/>
                <a:gd name="T6" fmla="*/ 777 w 777"/>
                <a:gd name="T7" fmla="*/ 785 h 1021"/>
                <a:gd name="T8" fmla="*/ 231 w 777"/>
                <a:gd name="T9" fmla="*/ 785 h 1021"/>
                <a:gd name="T10" fmla="*/ 699 w 777"/>
                <a:gd name="T11" fmla="*/ 0 h 1021"/>
                <a:gd name="T12" fmla="*/ 621 w 777"/>
                <a:gd name="T13" fmla="*/ 0 h 1021"/>
              </a:gdLst>
              <a:ahLst/>
              <a:cxnLst>
                <a:cxn ang="0">
                  <a:pos x="T0" y="T1"/>
                </a:cxn>
                <a:cxn ang="0">
                  <a:pos x="T2" y="T3"/>
                </a:cxn>
                <a:cxn ang="0">
                  <a:pos x="T4" y="T5"/>
                </a:cxn>
                <a:cxn ang="0">
                  <a:pos x="T6" y="T7"/>
                </a:cxn>
                <a:cxn ang="0">
                  <a:pos x="T8" y="T9"/>
                </a:cxn>
                <a:cxn ang="0">
                  <a:pos x="T10" y="T11"/>
                </a:cxn>
                <a:cxn ang="0">
                  <a:pos x="T12" y="T13"/>
                </a:cxn>
              </a:cxnLst>
              <a:rect l="0" t="0" r="r" b="b"/>
              <a:pathLst>
                <a:path w="777" h="1021">
                  <a:moveTo>
                    <a:pt x="621" y="0"/>
                  </a:moveTo>
                  <a:lnTo>
                    <a:pt x="0" y="1021"/>
                  </a:lnTo>
                  <a:lnTo>
                    <a:pt x="621" y="1021"/>
                  </a:lnTo>
                  <a:lnTo>
                    <a:pt x="777" y="785"/>
                  </a:lnTo>
                  <a:lnTo>
                    <a:pt x="231" y="785"/>
                  </a:lnTo>
                  <a:lnTo>
                    <a:pt x="699" y="0"/>
                  </a:lnTo>
                  <a:lnTo>
                    <a:pt x="6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46" tIns="45673" rIns="91346" bIns="45673" numCol="1" anchor="t" anchorCtr="0" compatLnSpc="1"/>
            <a:lstStyle/>
            <a:p>
              <a:pPr defTabSz="685165"/>
              <a:endParaRPr lang="en-IN" sz="1350">
                <a:solidFill>
                  <a:prstClr val="black"/>
                </a:solidFill>
              </a:endParaRPr>
            </a:p>
          </p:txBody>
        </p:sp>
        <p:sp>
          <p:nvSpPr>
            <p:cNvPr id="10" name="Freeform 7"/>
            <p:cNvSpPr/>
            <p:nvPr/>
          </p:nvSpPr>
          <p:spPr bwMode="gray">
            <a:xfrm>
              <a:off x="-2611437" y="3005138"/>
              <a:ext cx="814388" cy="1136650"/>
            </a:xfrm>
            <a:custGeom>
              <a:avLst/>
              <a:gdLst>
                <a:gd name="T0" fmla="*/ 435 w 513"/>
                <a:gd name="T1" fmla="*/ 0 h 716"/>
                <a:gd name="T2" fmla="*/ 513 w 513"/>
                <a:gd name="T3" fmla="*/ 0 h 716"/>
                <a:gd name="T4" fmla="*/ 78 w 513"/>
                <a:gd name="T5" fmla="*/ 716 h 716"/>
                <a:gd name="T6" fmla="*/ 0 w 513"/>
                <a:gd name="T7" fmla="*/ 716 h 716"/>
                <a:gd name="T8" fmla="*/ 435 w 513"/>
                <a:gd name="T9" fmla="*/ 0 h 716"/>
              </a:gdLst>
              <a:ahLst/>
              <a:cxnLst>
                <a:cxn ang="0">
                  <a:pos x="T0" y="T1"/>
                </a:cxn>
                <a:cxn ang="0">
                  <a:pos x="T2" y="T3"/>
                </a:cxn>
                <a:cxn ang="0">
                  <a:pos x="T4" y="T5"/>
                </a:cxn>
                <a:cxn ang="0">
                  <a:pos x="T6" y="T7"/>
                </a:cxn>
                <a:cxn ang="0">
                  <a:pos x="T8" y="T9"/>
                </a:cxn>
              </a:cxnLst>
              <a:rect l="0" t="0" r="r" b="b"/>
              <a:pathLst>
                <a:path w="513" h="716">
                  <a:moveTo>
                    <a:pt x="435" y="0"/>
                  </a:moveTo>
                  <a:lnTo>
                    <a:pt x="513" y="0"/>
                  </a:lnTo>
                  <a:lnTo>
                    <a:pt x="78" y="716"/>
                  </a:lnTo>
                  <a:lnTo>
                    <a:pt x="0" y="716"/>
                  </a:lnTo>
                  <a:lnTo>
                    <a:pt x="4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46" tIns="45673" rIns="91346" bIns="45673" numCol="1" anchor="t" anchorCtr="0" compatLnSpc="1"/>
            <a:lstStyle/>
            <a:p>
              <a:pPr defTabSz="685165"/>
              <a:endParaRPr lang="en-IN" sz="1350">
                <a:solidFill>
                  <a:prstClr val="black"/>
                </a:solidFill>
              </a:endParaRPr>
            </a:p>
          </p:txBody>
        </p:sp>
      </p:grpSp>
      <p:grpSp>
        <p:nvGrpSpPr>
          <p:cNvPr id="11" name="Group 10"/>
          <p:cNvGrpSpPr/>
          <p:nvPr userDrawn="1"/>
        </p:nvGrpSpPr>
        <p:grpSpPr bwMode="gray">
          <a:xfrm>
            <a:off x="4981240" y="1861069"/>
            <a:ext cx="747544" cy="809246"/>
            <a:chOff x="2301081" y="6662108"/>
            <a:chExt cx="1500188" cy="1624012"/>
          </a:xfrm>
          <a:solidFill>
            <a:srgbClr val="003F72"/>
          </a:solidFill>
        </p:grpSpPr>
        <p:sp>
          <p:nvSpPr>
            <p:cNvPr id="12" name="Freeform 8"/>
            <p:cNvSpPr/>
            <p:nvPr/>
          </p:nvSpPr>
          <p:spPr bwMode="gray">
            <a:xfrm>
              <a:off x="2551906" y="6662108"/>
              <a:ext cx="1249363" cy="393700"/>
            </a:xfrm>
            <a:custGeom>
              <a:avLst/>
              <a:gdLst>
                <a:gd name="T0" fmla="*/ 402 w 787"/>
                <a:gd name="T1" fmla="*/ 248 h 248"/>
                <a:gd name="T2" fmla="*/ 633 w 787"/>
                <a:gd name="T3" fmla="*/ 248 h 248"/>
                <a:gd name="T4" fmla="*/ 787 w 787"/>
                <a:gd name="T5" fmla="*/ 0 h 248"/>
                <a:gd name="T6" fmla="*/ 151 w 787"/>
                <a:gd name="T7" fmla="*/ 0 h 248"/>
                <a:gd name="T8" fmla="*/ 0 w 787"/>
                <a:gd name="T9" fmla="*/ 246 h 248"/>
                <a:gd name="T10" fmla="*/ 402 w 787"/>
                <a:gd name="T11" fmla="*/ 248 h 248"/>
              </a:gdLst>
              <a:ahLst/>
              <a:cxnLst>
                <a:cxn ang="0">
                  <a:pos x="T0" y="T1"/>
                </a:cxn>
                <a:cxn ang="0">
                  <a:pos x="T2" y="T3"/>
                </a:cxn>
                <a:cxn ang="0">
                  <a:pos x="T4" y="T5"/>
                </a:cxn>
                <a:cxn ang="0">
                  <a:pos x="T6" y="T7"/>
                </a:cxn>
                <a:cxn ang="0">
                  <a:pos x="T8" y="T9"/>
                </a:cxn>
                <a:cxn ang="0">
                  <a:pos x="T10" y="T11"/>
                </a:cxn>
              </a:cxnLst>
              <a:rect l="0" t="0" r="r" b="b"/>
              <a:pathLst>
                <a:path w="787" h="248">
                  <a:moveTo>
                    <a:pt x="402" y="248"/>
                  </a:moveTo>
                  <a:lnTo>
                    <a:pt x="633" y="248"/>
                  </a:lnTo>
                  <a:lnTo>
                    <a:pt x="787" y="0"/>
                  </a:lnTo>
                  <a:lnTo>
                    <a:pt x="151" y="0"/>
                  </a:lnTo>
                  <a:lnTo>
                    <a:pt x="0" y="246"/>
                  </a:lnTo>
                  <a:lnTo>
                    <a:pt x="402" y="2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46" tIns="45673" rIns="91346" bIns="45673" numCol="1" anchor="t" anchorCtr="0" compatLnSpc="1"/>
            <a:lstStyle/>
            <a:p>
              <a:pPr defTabSz="685165"/>
              <a:endParaRPr lang="en-IN" sz="1350">
                <a:solidFill>
                  <a:prstClr val="black"/>
                </a:solidFill>
              </a:endParaRPr>
            </a:p>
          </p:txBody>
        </p:sp>
        <p:sp>
          <p:nvSpPr>
            <p:cNvPr id="13" name="Freeform 9"/>
            <p:cNvSpPr/>
            <p:nvPr/>
          </p:nvSpPr>
          <p:spPr bwMode="gray">
            <a:xfrm>
              <a:off x="2683669" y="7162170"/>
              <a:ext cx="809625" cy="1123950"/>
            </a:xfrm>
            <a:custGeom>
              <a:avLst/>
              <a:gdLst>
                <a:gd name="T0" fmla="*/ 435 w 510"/>
                <a:gd name="T1" fmla="*/ 0 h 708"/>
                <a:gd name="T2" fmla="*/ 510 w 510"/>
                <a:gd name="T3" fmla="*/ 0 h 708"/>
                <a:gd name="T4" fmla="*/ 78 w 510"/>
                <a:gd name="T5" fmla="*/ 708 h 708"/>
                <a:gd name="T6" fmla="*/ 0 w 510"/>
                <a:gd name="T7" fmla="*/ 708 h 708"/>
                <a:gd name="T8" fmla="*/ 435 w 510"/>
                <a:gd name="T9" fmla="*/ 0 h 708"/>
              </a:gdLst>
              <a:ahLst/>
              <a:cxnLst>
                <a:cxn ang="0">
                  <a:pos x="T0" y="T1"/>
                </a:cxn>
                <a:cxn ang="0">
                  <a:pos x="T2" y="T3"/>
                </a:cxn>
                <a:cxn ang="0">
                  <a:pos x="T4" y="T5"/>
                </a:cxn>
                <a:cxn ang="0">
                  <a:pos x="T6" y="T7"/>
                </a:cxn>
                <a:cxn ang="0">
                  <a:pos x="T8" y="T9"/>
                </a:cxn>
              </a:cxnLst>
              <a:rect l="0" t="0" r="r" b="b"/>
              <a:pathLst>
                <a:path w="510" h="708">
                  <a:moveTo>
                    <a:pt x="435" y="0"/>
                  </a:moveTo>
                  <a:lnTo>
                    <a:pt x="510" y="0"/>
                  </a:lnTo>
                  <a:lnTo>
                    <a:pt x="78" y="708"/>
                  </a:lnTo>
                  <a:lnTo>
                    <a:pt x="0" y="708"/>
                  </a:lnTo>
                  <a:lnTo>
                    <a:pt x="4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46" tIns="45673" rIns="91346" bIns="45673" numCol="1" anchor="t" anchorCtr="0" compatLnSpc="1"/>
            <a:lstStyle/>
            <a:p>
              <a:pPr defTabSz="685165"/>
              <a:endParaRPr lang="en-IN" sz="1350">
                <a:solidFill>
                  <a:prstClr val="black"/>
                </a:solidFill>
              </a:endParaRPr>
            </a:p>
          </p:txBody>
        </p:sp>
        <p:sp>
          <p:nvSpPr>
            <p:cNvPr id="14" name="Freeform 10"/>
            <p:cNvSpPr/>
            <p:nvPr/>
          </p:nvSpPr>
          <p:spPr bwMode="gray">
            <a:xfrm>
              <a:off x="2301081" y="7162170"/>
              <a:ext cx="803275" cy="1123950"/>
            </a:xfrm>
            <a:custGeom>
              <a:avLst/>
              <a:gdLst>
                <a:gd name="T0" fmla="*/ 430 w 506"/>
                <a:gd name="T1" fmla="*/ 0 h 708"/>
                <a:gd name="T2" fmla="*/ 506 w 506"/>
                <a:gd name="T3" fmla="*/ 0 h 708"/>
                <a:gd name="T4" fmla="*/ 76 w 506"/>
                <a:gd name="T5" fmla="*/ 708 h 708"/>
                <a:gd name="T6" fmla="*/ 0 w 506"/>
                <a:gd name="T7" fmla="*/ 708 h 708"/>
                <a:gd name="T8" fmla="*/ 430 w 506"/>
                <a:gd name="T9" fmla="*/ 0 h 708"/>
              </a:gdLst>
              <a:ahLst/>
              <a:cxnLst>
                <a:cxn ang="0">
                  <a:pos x="T0" y="T1"/>
                </a:cxn>
                <a:cxn ang="0">
                  <a:pos x="T2" y="T3"/>
                </a:cxn>
                <a:cxn ang="0">
                  <a:pos x="T4" y="T5"/>
                </a:cxn>
                <a:cxn ang="0">
                  <a:pos x="T6" y="T7"/>
                </a:cxn>
                <a:cxn ang="0">
                  <a:pos x="T8" y="T9"/>
                </a:cxn>
              </a:cxnLst>
              <a:rect l="0" t="0" r="r" b="b"/>
              <a:pathLst>
                <a:path w="506" h="708">
                  <a:moveTo>
                    <a:pt x="430" y="0"/>
                  </a:moveTo>
                  <a:lnTo>
                    <a:pt x="506" y="0"/>
                  </a:lnTo>
                  <a:lnTo>
                    <a:pt x="76" y="708"/>
                  </a:lnTo>
                  <a:lnTo>
                    <a:pt x="0" y="708"/>
                  </a:lnTo>
                  <a:lnTo>
                    <a:pt x="43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46" tIns="45673" rIns="91346" bIns="45673" numCol="1" anchor="t" anchorCtr="0" compatLnSpc="1"/>
            <a:lstStyle/>
            <a:p>
              <a:pPr defTabSz="685165"/>
              <a:endParaRPr lang="en-IN" sz="1350">
                <a:solidFill>
                  <a:prstClr val="black"/>
                </a:solidFill>
              </a:endParaRPr>
            </a:p>
          </p:txBody>
        </p:sp>
      </p:grpSp>
      <p:sp>
        <p:nvSpPr>
          <p:cNvPr id="2" name="Title 1"/>
          <p:cNvSpPr>
            <a:spLocks noGrp="1"/>
          </p:cNvSpPr>
          <p:nvPr userDrawn="1">
            <p:ph type="title" hasCustomPrompt="1"/>
          </p:nvPr>
        </p:nvSpPr>
        <p:spPr bwMode="gray">
          <a:xfrm>
            <a:off x="999506" y="755329"/>
            <a:ext cx="4052554" cy="1561151"/>
          </a:xfrm>
          <a:prstGeom prst="rect">
            <a:avLst/>
          </a:prstGeom>
        </p:spPr>
        <p:txBody>
          <a:bodyPr/>
          <a:lstStyle>
            <a:lvl1pPr algn="ctr">
              <a:defRPr sz="3200"/>
            </a:lvl1pPr>
          </a:lstStyle>
          <a:p>
            <a:r>
              <a:rPr lang="en-US" dirty="0"/>
              <a:t>Title Text</a:t>
            </a:r>
            <a:endParaRPr lang="en-IN" dirty="0"/>
          </a:p>
        </p:txBody>
      </p:sp>
      <p:sp>
        <p:nvSpPr>
          <p:cNvPr id="17" name="Freeform 17"/>
          <p:cNvSpPr/>
          <p:nvPr userDrawn="1"/>
        </p:nvSpPr>
        <p:spPr bwMode="gray">
          <a:xfrm>
            <a:off x="0" y="2647838"/>
            <a:ext cx="2407675" cy="575724"/>
          </a:xfrm>
          <a:custGeom>
            <a:avLst/>
            <a:gdLst/>
            <a:ahLst/>
            <a:cxnLst/>
            <a:rect l="l" t="t" r="r" b="b"/>
            <a:pathLst>
              <a:path w="2402984" h="575724">
                <a:moveTo>
                  <a:pt x="0" y="0"/>
                </a:moveTo>
                <a:lnTo>
                  <a:pt x="2402984" y="0"/>
                </a:lnTo>
                <a:lnTo>
                  <a:pt x="2052676" y="575724"/>
                </a:lnTo>
                <a:lnTo>
                  <a:pt x="0" y="575724"/>
                </a:lnTo>
                <a:close/>
              </a:path>
            </a:pathLst>
          </a:custGeom>
          <a:solidFill>
            <a:srgbClr val="003F72"/>
          </a:solidFill>
          <a:ln>
            <a:noFill/>
          </a:ln>
        </p:spPr>
        <p:txBody>
          <a:bodyPr vert="horz" wrap="square" lIns="91440" tIns="45720" rIns="91440" bIns="45720" numCol="1" anchor="t" anchorCtr="0" compatLnSpc="1"/>
          <a:lstStyle/>
          <a:p>
            <a:endParaRPr lang="en-IN"/>
          </a:p>
        </p:txBody>
      </p:sp>
      <p:grpSp>
        <p:nvGrpSpPr>
          <p:cNvPr id="18" name="Group 5"/>
          <p:cNvGrpSpPr>
            <a:grpSpLocks noChangeAspect="1"/>
          </p:cNvGrpSpPr>
          <p:nvPr userDrawn="1"/>
        </p:nvGrpSpPr>
        <p:grpSpPr bwMode="gray">
          <a:xfrm>
            <a:off x="299349" y="2798386"/>
            <a:ext cx="1680364" cy="252286"/>
            <a:chOff x="119" y="2341"/>
            <a:chExt cx="1805" cy="271"/>
          </a:xfrm>
        </p:grpSpPr>
        <p:sp>
          <p:nvSpPr>
            <p:cNvPr id="19" name="Freeform 6"/>
            <p:cNvSpPr>
              <a:spLocks noEditPoints="1"/>
            </p:cNvSpPr>
            <p:nvPr userDrawn="1"/>
          </p:nvSpPr>
          <p:spPr bwMode="gray">
            <a:xfrm>
              <a:off x="119" y="2341"/>
              <a:ext cx="270" cy="271"/>
            </a:xfrm>
            <a:custGeom>
              <a:avLst/>
              <a:gdLst>
                <a:gd name="T0" fmla="*/ 57 w 114"/>
                <a:gd name="T1" fmla="*/ 0 h 115"/>
                <a:gd name="T2" fmla="*/ 114 w 114"/>
                <a:gd name="T3" fmla="*/ 58 h 115"/>
                <a:gd name="T4" fmla="*/ 57 w 114"/>
                <a:gd name="T5" fmla="*/ 115 h 115"/>
                <a:gd name="T6" fmla="*/ 0 w 114"/>
                <a:gd name="T7" fmla="*/ 58 h 115"/>
                <a:gd name="T8" fmla="*/ 57 w 114"/>
                <a:gd name="T9" fmla="*/ 0 h 115"/>
                <a:gd name="T10" fmla="*/ 49 w 114"/>
                <a:gd name="T11" fmla="*/ 107 h 115"/>
                <a:gd name="T12" fmla="*/ 73 w 114"/>
                <a:gd name="T13" fmla="*/ 65 h 115"/>
                <a:gd name="T14" fmla="*/ 57 w 114"/>
                <a:gd name="T15" fmla="*/ 65 h 115"/>
                <a:gd name="T16" fmla="*/ 65 w 114"/>
                <a:gd name="T17" fmla="*/ 51 h 115"/>
                <a:gd name="T18" fmla="*/ 104 w 114"/>
                <a:gd name="T19" fmla="*/ 51 h 115"/>
                <a:gd name="T20" fmla="*/ 96 w 114"/>
                <a:gd name="T21" fmla="*/ 65 h 115"/>
                <a:gd name="T22" fmla="*/ 82 w 114"/>
                <a:gd name="T23" fmla="*/ 65 h 115"/>
                <a:gd name="T24" fmla="*/ 57 w 114"/>
                <a:gd name="T25" fmla="*/ 108 h 115"/>
                <a:gd name="T26" fmla="*/ 107 w 114"/>
                <a:gd name="T27" fmla="*/ 58 h 115"/>
                <a:gd name="T28" fmla="*/ 57 w 114"/>
                <a:gd name="T29" fmla="*/ 8 h 115"/>
                <a:gd name="T30" fmla="*/ 51 w 114"/>
                <a:gd name="T31" fmla="*/ 8 h 115"/>
                <a:gd name="T32" fmla="*/ 26 w 114"/>
                <a:gd name="T33" fmla="*/ 51 h 115"/>
                <a:gd name="T34" fmla="*/ 57 w 114"/>
                <a:gd name="T35" fmla="*/ 51 h 115"/>
                <a:gd name="T36" fmla="*/ 49 w 114"/>
                <a:gd name="T37" fmla="*/ 65 h 115"/>
                <a:gd name="T38" fmla="*/ 10 w 114"/>
                <a:gd name="T39" fmla="*/ 65 h 115"/>
                <a:gd name="T40" fmla="*/ 41 w 114"/>
                <a:gd name="T41" fmla="*/ 10 h 115"/>
                <a:gd name="T42" fmla="*/ 7 w 114"/>
                <a:gd name="T43" fmla="*/ 58 h 115"/>
                <a:gd name="T44" fmla="*/ 49 w 114"/>
                <a:gd name="T45" fmla="*/ 10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4" h="115">
                  <a:moveTo>
                    <a:pt x="57" y="0"/>
                  </a:moveTo>
                  <a:cubicBezTo>
                    <a:pt x="88" y="0"/>
                    <a:pt x="114" y="26"/>
                    <a:pt x="114" y="58"/>
                  </a:cubicBezTo>
                  <a:cubicBezTo>
                    <a:pt x="114" y="89"/>
                    <a:pt x="88" y="115"/>
                    <a:pt x="57" y="115"/>
                  </a:cubicBezTo>
                  <a:cubicBezTo>
                    <a:pt x="25" y="115"/>
                    <a:pt x="0" y="89"/>
                    <a:pt x="0" y="58"/>
                  </a:cubicBezTo>
                  <a:cubicBezTo>
                    <a:pt x="0" y="26"/>
                    <a:pt x="25" y="0"/>
                    <a:pt x="57" y="0"/>
                  </a:cubicBezTo>
                  <a:moveTo>
                    <a:pt x="49" y="107"/>
                  </a:moveTo>
                  <a:cubicBezTo>
                    <a:pt x="73" y="65"/>
                    <a:pt x="73" y="65"/>
                    <a:pt x="73" y="65"/>
                  </a:cubicBezTo>
                  <a:cubicBezTo>
                    <a:pt x="57" y="65"/>
                    <a:pt x="57" y="65"/>
                    <a:pt x="57" y="65"/>
                  </a:cubicBezTo>
                  <a:cubicBezTo>
                    <a:pt x="65" y="51"/>
                    <a:pt x="65" y="51"/>
                    <a:pt x="65" y="51"/>
                  </a:cubicBezTo>
                  <a:cubicBezTo>
                    <a:pt x="104" y="51"/>
                    <a:pt x="104" y="51"/>
                    <a:pt x="104" y="51"/>
                  </a:cubicBezTo>
                  <a:cubicBezTo>
                    <a:pt x="96" y="65"/>
                    <a:pt x="96" y="65"/>
                    <a:pt x="96" y="65"/>
                  </a:cubicBezTo>
                  <a:cubicBezTo>
                    <a:pt x="82" y="65"/>
                    <a:pt x="82" y="65"/>
                    <a:pt x="82" y="65"/>
                  </a:cubicBezTo>
                  <a:cubicBezTo>
                    <a:pt x="57" y="108"/>
                    <a:pt x="57" y="108"/>
                    <a:pt x="57" y="108"/>
                  </a:cubicBezTo>
                  <a:cubicBezTo>
                    <a:pt x="84" y="108"/>
                    <a:pt x="107" y="85"/>
                    <a:pt x="107" y="58"/>
                  </a:cubicBezTo>
                  <a:cubicBezTo>
                    <a:pt x="107" y="30"/>
                    <a:pt x="84" y="8"/>
                    <a:pt x="57" y="8"/>
                  </a:cubicBezTo>
                  <a:cubicBezTo>
                    <a:pt x="55" y="8"/>
                    <a:pt x="53" y="8"/>
                    <a:pt x="51" y="8"/>
                  </a:cubicBezTo>
                  <a:cubicBezTo>
                    <a:pt x="26" y="51"/>
                    <a:pt x="26" y="51"/>
                    <a:pt x="26" y="51"/>
                  </a:cubicBezTo>
                  <a:cubicBezTo>
                    <a:pt x="57" y="51"/>
                    <a:pt x="57" y="51"/>
                    <a:pt x="57" y="51"/>
                  </a:cubicBezTo>
                  <a:cubicBezTo>
                    <a:pt x="49" y="65"/>
                    <a:pt x="49" y="65"/>
                    <a:pt x="49" y="65"/>
                  </a:cubicBezTo>
                  <a:cubicBezTo>
                    <a:pt x="10" y="65"/>
                    <a:pt x="10" y="65"/>
                    <a:pt x="10" y="65"/>
                  </a:cubicBezTo>
                  <a:cubicBezTo>
                    <a:pt x="41" y="10"/>
                    <a:pt x="41" y="10"/>
                    <a:pt x="41" y="10"/>
                  </a:cubicBezTo>
                  <a:cubicBezTo>
                    <a:pt x="21" y="17"/>
                    <a:pt x="7" y="36"/>
                    <a:pt x="7" y="58"/>
                  </a:cubicBezTo>
                  <a:cubicBezTo>
                    <a:pt x="7" y="83"/>
                    <a:pt x="25" y="103"/>
                    <a:pt x="49" y="107"/>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IN"/>
            </a:p>
          </p:txBody>
        </p:sp>
        <p:sp>
          <p:nvSpPr>
            <p:cNvPr id="20" name="Freeform 7"/>
            <p:cNvSpPr>
              <a:spLocks noEditPoints="1"/>
            </p:cNvSpPr>
            <p:nvPr userDrawn="1"/>
          </p:nvSpPr>
          <p:spPr bwMode="gray">
            <a:xfrm>
              <a:off x="457" y="2426"/>
              <a:ext cx="1467" cy="125"/>
            </a:xfrm>
            <a:custGeom>
              <a:avLst/>
              <a:gdLst>
                <a:gd name="T0" fmla="*/ 55 w 621"/>
                <a:gd name="T1" fmla="*/ 34 h 53"/>
                <a:gd name="T2" fmla="*/ 53 w 621"/>
                <a:gd name="T3" fmla="*/ 18 h 53"/>
                <a:gd name="T4" fmla="*/ 35 w 621"/>
                <a:gd name="T5" fmla="*/ 7 h 53"/>
                <a:gd name="T6" fmla="*/ 29 w 621"/>
                <a:gd name="T7" fmla="*/ 38 h 53"/>
                <a:gd name="T8" fmla="*/ 45 w 621"/>
                <a:gd name="T9" fmla="*/ 35 h 53"/>
                <a:gd name="T10" fmla="*/ 40 w 621"/>
                <a:gd name="T11" fmla="*/ 24 h 53"/>
                <a:gd name="T12" fmla="*/ 42 w 621"/>
                <a:gd name="T13" fmla="*/ 9 h 53"/>
                <a:gd name="T14" fmla="*/ 81 w 621"/>
                <a:gd name="T15" fmla="*/ 9 h 53"/>
                <a:gd name="T16" fmla="*/ 139 w 621"/>
                <a:gd name="T17" fmla="*/ 9 h 53"/>
                <a:gd name="T18" fmla="*/ 144 w 621"/>
                <a:gd name="T19" fmla="*/ 13 h 53"/>
                <a:gd name="T20" fmla="*/ 155 w 621"/>
                <a:gd name="T21" fmla="*/ 40 h 53"/>
                <a:gd name="T22" fmla="*/ 145 w 621"/>
                <a:gd name="T23" fmla="*/ 18 h 53"/>
                <a:gd name="T24" fmla="*/ 174 w 621"/>
                <a:gd name="T25" fmla="*/ 13 h 53"/>
                <a:gd name="T26" fmla="*/ 182 w 621"/>
                <a:gd name="T27" fmla="*/ 35 h 53"/>
                <a:gd name="T28" fmla="*/ 181 w 621"/>
                <a:gd name="T29" fmla="*/ 18 h 53"/>
                <a:gd name="T30" fmla="*/ 205 w 621"/>
                <a:gd name="T31" fmla="*/ 18 h 53"/>
                <a:gd name="T32" fmla="*/ 217 w 621"/>
                <a:gd name="T33" fmla="*/ 21 h 53"/>
                <a:gd name="T34" fmla="*/ 187 w 621"/>
                <a:gd name="T35" fmla="*/ 41 h 53"/>
                <a:gd name="T36" fmla="*/ 243 w 621"/>
                <a:gd name="T37" fmla="*/ 22 h 53"/>
                <a:gd name="T38" fmla="*/ 241 w 621"/>
                <a:gd name="T39" fmla="*/ 12 h 53"/>
                <a:gd name="T40" fmla="*/ 269 w 621"/>
                <a:gd name="T41" fmla="*/ 36 h 53"/>
                <a:gd name="T42" fmla="*/ 276 w 621"/>
                <a:gd name="T43" fmla="*/ 20 h 53"/>
                <a:gd name="T44" fmla="*/ 260 w 621"/>
                <a:gd name="T45" fmla="*/ 17 h 53"/>
                <a:gd name="T46" fmla="*/ 284 w 621"/>
                <a:gd name="T47" fmla="*/ 19 h 53"/>
                <a:gd name="T48" fmla="*/ 314 w 621"/>
                <a:gd name="T49" fmla="*/ 35 h 53"/>
                <a:gd name="T50" fmla="*/ 326 w 621"/>
                <a:gd name="T51" fmla="*/ 22 h 53"/>
                <a:gd name="T52" fmla="*/ 305 w 621"/>
                <a:gd name="T53" fmla="*/ 22 h 53"/>
                <a:gd name="T54" fmla="*/ 330 w 621"/>
                <a:gd name="T55" fmla="*/ 15 h 53"/>
                <a:gd name="T56" fmla="*/ 367 w 621"/>
                <a:gd name="T57" fmla="*/ 17 h 53"/>
                <a:gd name="T58" fmla="*/ 340 w 621"/>
                <a:gd name="T59" fmla="*/ 19 h 53"/>
                <a:gd name="T60" fmla="*/ 357 w 621"/>
                <a:gd name="T61" fmla="*/ 36 h 53"/>
                <a:gd name="T62" fmla="*/ 358 w 621"/>
                <a:gd name="T63" fmla="*/ 24 h 53"/>
                <a:gd name="T64" fmla="*/ 346 w 621"/>
                <a:gd name="T65" fmla="*/ 23 h 53"/>
                <a:gd name="T66" fmla="*/ 373 w 621"/>
                <a:gd name="T67" fmla="*/ 47 h 53"/>
                <a:gd name="T68" fmla="*/ 383 w 621"/>
                <a:gd name="T69" fmla="*/ 45 h 53"/>
                <a:gd name="T70" fmla="*/ 430 w 621"/>
                <a:gd name="T71" fmla="*/ 2 h 53"/>
                <a:gd name="T72" fmla="*/ 433 w 621"/>
                <a:gd name="T73" fmla="*/ 27 h 53"/>
                <a:gd name="T74" fmla="*/ 420 w 621"/>
                <a:gd name="T75" fmla="*/ 41 h 53"/>
                <a:gd name="T76" fmla="*/ 433 w 621"/>
                <a:gd name="T77" fmla="*/ 18 h 53"/>
                <a:gd name="T78" fmla="*/ 443 w 621"/>
                <a:gd name="T79" fmla="*/ 10 h 53"/>
                <a:gd name="T80" fmla="*/ 449 w 621"/>
                <a:gd name="T81" fmla="*/ 19 h 53"/>
                <a:gd name="T82" fmla="*/ 466 w 621"/>
                <a:gd name="T83" fmla="*/ 36 h 53"/>
                <a:gd name="T84" fmla="*/ 466 w 621"/>
                <a:gd name="T85" fmla="*/ 19 h 53"/>
                <a:gd name="T86" fmla="*/ 492 w 621"/>
                <a:gd name="T87" fmla="*/ 20 h 53"/>
                <a:gd name="T88" fmla="*/ 488 w 621"/>
                <a:gd name="T89" fmla="*/ 18 h 53"/>
                <a:gd name="T90" fmla="*/ 511 w 621"/>
                <a:gd name="T91" fmla="*/ 33 h 53"/>
                <a:gd name="T92" fmla="*/ 535 w 621"/>
                <a:gd name="T93" fmla="*/ 8 h 53"/>
                <a:gd name="T94" fmla="*/ 546 w 621"/>
                <a:gd name="T95" fmla="*/ 23 h 53"/>
                <a:gd name="T96" fmla="*/ 558 w 621"/>
                <a:gd name="T97" fmla="*/ 36 h 53"/>
                <a:gd name="T98" fmla="*/ 567 w 621"/>
                <a:gd name="T99" fmla="*/ 19 h 53"/>
                <a:gd name="T100" fmla="*/ 571 w 621"/>
                <a:gd name="T101" fmla="*/ 19 h 53"/>
                <a:gd name="T102" fmla="*/ 588 w 621"/>
                <a:gd name="T103" fmla="*/ 36 h 53"/>
                <a:gd name="T104" fmla="*/ 588 w 621"/>
                <a:gd name="T105" fmla="*/ 19 h 53"/>
                <a:gd name="T106" fmla="*/ 604 w 621"/>
                <a:gd name="T107" fmla="*/ 15 h 53"/>
                <a:gd name="T108" fmla="*/ 609 w 621"/>
                <a:gd name="T109" fmla="*/ 36 h 53"/>
                <a:gd name="T110" fmla="*/ 613 w 621"/>
                <a:gd name="T111" fmla="*/ 40 h 53"/>
                <a:gd name="T112" fmla="*/ 609 w 621"/>
                <a:gd name="T113"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1" h="53">
                  <a:moveTo>
                    <a:pt x="0" y="41"/>
                  </a:moveTo>
                  <a:cubicBezTo>
                    <a:pt x="22" y="41"/>
                    <a:pt x="22" y="41"/>
                    <a:pt x="22" y="41"/>
                  </a:cubicBezTo>
                  <a:cubicBezTo>
                    <a:pt x="24" y="35"/>
                    <a:pt x="24" y="35"/>
                    <a:pt x="24" y="35"/>
                  </a:cubicBezTo>
                  <a:cubicBezTo>
                    <a:pt x="9" y="35"/>
                    <a:pt x="9" y="35"/>
                    <a:pt x="9" y="35"/>
                  </a:cubicBezTo>
                  <a:cubicBezTo>
                    <a:pt x="16" y="3"/>
                    <a:pt x="16" y="3"/>
                    <a:pt x="16" y="3"/>
                  </a:cubicBezTo>
                  <a:cubicBezTo>
                    <a:pt x="8" y="3"/>
                    <a:pt x="8" y="3"/>
                    <a:pt x="8" y="3"/>
                  </a:cubicBezTo>
                  <a:lnTo>
                    <a:pt x="0" y="41"/>
                  </a:lnTo>
                  <a:close/>
                  <a:moveTo>
                    <a:pt x="51" y="41"/>
                  </a:moveTo>
                  <a:cubicBezTo>
                    <a:pt x="59" y="41"/>
                    <a:pt x="59" y="41"/>
                    <a:pt x="59" y="41"/>
                  </a:cubicBezTo>
                  <a:cubicBezTo>
                    <a:pt x="55" y="34"/>
                    <a:pt x="55" y="34"/>
                    <a:pt x="55" y="34"/>
                  </a:cubicBezTo>
                  <a:cubicBezTo>
                    <a:pt x="56" y="33"/>
                    <a:pt x="57" y="32"/>
                    <a:pt x="58" y="30"/>
                  </a:cubicBezTo>
                  <a:cubicBezTo>
                    <a:pt x="59" y="29"/>
                    <a:pt x="60" y="27"/>
                    <a:pt x="60" y="25"/>
                  </a:cubicBezTo>
                  <a:cubicBezTo>
                    <a:pt x="61" y="24"/>
                    <a:pt x="61" y="22"/>
                    <a:pt x="61" y="20"/>
                  </a:cubicBezTo>
                  <a:cubicBezTo>
                    <a:pt x="55" y="20"/>
                    <a:pt x="55" y="20"/>
                    <a:pt x="55" y="20"/>
                  </a:cubicBezTo>
                  <a:cubicBezTo>
                    <a:pt x="55" y="21"/>
                    <a:pt x="55" y="22"/>
                    <a:pt x="54" y="23"/>
                  </a:cubicBezTo>
                  <a:cubicBezTo>
                    <a:pt x="54" y="24"/>
                    <a:pt x="54" y="25"/>
                    <a:pt x="53" y="26"/>
                  </a:cubicBezTo>
                  <a:cubicBezTo>
                    <a:pt x="53" y="27"/>
                    <a:pt x="52" y="28"/>
                    <a:pt x="51" y="29"/>
                  </a:cubicBezTo>
                  <a:cubicBezTo>
                    <a:pt x="46" y="21"/>
                    <a:pt x="46" y="21"/>
                    <a:pt x="46" y="21"/>
                  </a:cubicBezTo>
                  <a:cubicBezTo>
                    <a:pt x="47" y="21"/>
                    <a:pt x="48" y="20"/>
                    <a:pt x="50" y="20"/>
                  </a:cubicBezTo>
                  <a:cubicBezTo>
                    <a:pt x="51" y="19"/>
                    <a:pt x="52" y="18"/>
                    <a:pt x="53" y="18"/>
                  </a:cubicBezTo>
                  <a:cubicBezTo>
                    <a:pt x="54" y="17"/>
                    <a:pt x="55" y="16"/>
                    <a:pt x="55" y="15"/>
                  </a:cubicBezTo>
                  <a:cubicBezTo>
                    <a:pt x="56" y="14"/>
                    <a:pt x="56" y="12"/>
                    <a:pt x="56" y="11"/>
                  </a:cubicBezTo>
                  <a:cubicBezTo>
                    <a:pt x="56" y="10"/>
                    <a:pt x="56" y="8"/>
                    <a:pt x="55" y="7"/>
                  </a:cubicBezTo>
                  <a:cubicBezTo>
                    <a:pt x="55" y="7"/>
                    <a:pt x="54" y="6"/>
                    <a:pt x="53" y="5"/>
                  </a:cubicBezTo>
                  <a:cubicBezTo>
                    <a:pt x="53" y="4"/>
                    <a:pt x="52" y="4"/>
                    <a:pt x="51" y="3"/>
                  </a:cubicBezTo>
                  <a:cubicBezTo>
                    <a:pt x="50" y="3"/>
                    <a:pt x="49" y="3"/>
                    <a:pt x="48" y="2"/>
                  </a:cubicBezTo>
                  <a:cubicBezTo>
                    <a:pt x="47" y="2"/>
                    <a:pt x="46" y="2"/>
                    <a:pt x="45" y="2"/>
                  </a:cubicBezTo>
                  <a:cubicBezTo>
                    <a:pt x="44" y="2"/>
                    <a:pt x="42" y="2"/>
                    <a:pt x="41" y="3"/>
                  </a:cubicBezTo>
                  <a:cubicBezTo>
                    <a:pt x="40" y="3"/>
                    <a:pt x="39" y="4"/>
                    <a:pt x="37" y="4"/>
                  </a:cubicBezTo>
                  <a:cubicBezTo>
                    <a:pt x="36" y="5"/>
                    <a:pt x="35" y="6"/>
                    <a:pt x="35" y="7"/>
                  </a:cubicBezTo>
                  <a:cubicBezTo>
                    <a:pt x="34" y="9"/>
                    <a:pt x="34" y="10"/>
                    <a:pt x="34" y="12"/>
                  </a:cubicBezTo>
                  <a:cubicBezTo>
                    <a:pt x="34" y="13"/>
                    <a:pt x="34" y="14"/>
                    <a:pt x="34" y="15"/>
                  </a:cubicBezTo>
                  <a:cubicBezTo>
                    <a:pt x="34" y="15"/>
                    <a:pt x="35" y="16"/>
                    <a:pt x="35" y="17"/>
                  </a:cubicBezTo>
                  <a:cubicBezTo>
                    <a:pt x="36" y="17"/>
                    <a:pt x="36" y="18"/>
                    <a:pt x="37" y="19"/>
                  </a:cubicBezTo>
                  <a:cubicBezTo>
                    <a:pt x="35" y="19"/>
                    <a:pt x="34" y="20"/>
                    <a:pt x="33" y="21"/>
                  </a:cubicBezTo>
                  <a:cubicBezTo>
                    <a:pt x="31" y="21"/>
                    <a:pt x="30" y="22"/>
                    <a:pt x="29" y="23"/>
                  </a:cubicBezTo>
                  <a:cubicBezTo>
                    <a:pt x="28" y="24"/>
                    <a:pt x="27" y="25"/>
                    <a:pt x="27" y="26"/>
                  </a:cubicBezTo>
                  <a:cubicBezTo>
                    <a:pt x="26" y="28"/>
                    <a:pt x="26" y="29"/>
                    <a:pt x="26" y="31"/>
                  </a:cubicBezTo>
                  <a:cubicBezTo>
                    <a:pt x="26" y="32"/>
                    <a:pt x="26" y="34"/>
                    <a:pt x="27" y="35"/>
                  </a:cubicBezTo>
                  <a:cubicBezTo>
                    <a:pt x="27" y="36"/>
                    <a:pt x="28" y="37"/>
                    <a:pt x="29" y="38"/>
                  </a:cubicBezTo>
                  <a:cubicBezTo>
                    <a:pt x="30" y="39"/>
                    <a:pt x="31" y="39"/>
                    <a:pt x="32" y="40"/>
                  </a:cubicBezTo>
                  <a:cubicBezTo>
                    <a:pt x="33" y="41"/>
                    <a:pt x="34" y="41"/>
                    <a:pt x="35" y="41"/>
                  </a:cubicBezTo>
                  <a:cubicBezTo>
                    <a:pt x="37" y="41"/>
                    <a:pt x="38" y="42"/>
                    <a:pt x="39" y="42"/>
                  </a:cubicBezTo>
                  <a:cubicBezTo>
                    <a:pt x="40" y="42"/>
                    <a:pt x="41" y="42"/>
                    <a:pt x="42" y="41"/>
                  </a:cubicBezTo>
                  <a:cubicBezTo>
                    <a:pt x="43" y="41"/>
                    <a:pt x="44" y="41"/>
                    <a:pt x="45" y="41"/>
                  </a:cubicBezTo>
                  <a:cubicBezTo>
                    <a:pt x="46" y="41"/>
                    <a:pt x="47" y="40"/>
                    <a:pt x="48" y="40"/>
                  </a:cubicBezTo>
                  <a:cubicBezTo>
                    <a:pt x="48" y="40"/>
                    <a:pt x="49" y="39"/>
                    <a:pt x="50" y="39"/>
                  </a:cubicBezTo>
                  <a:lnTo>
                    <a:pt x="51" y="41"/>
                  </a:lnTo>
                  <a:close/>
                  <a:moveTo>
                    <a:pt x="47" y="34"/>
                  </a:moveTo>
                  <a:cubicBezTo>
                    <a:pt x="46" y="34"/>
                    <a:pt x="45" y="35"/>
                    <a:pt x="45" y="35"/>
                  </a:cubicBezTo>
                  <a:cubicBezTo>
                    <a:pt x="44" y="35"/>
                    <a:pt x="43" y="36"/>
                    <a:pt x="42" y="36"/>
                  </a:cubicBezTo>
                  <a:cubicBezTo>
                    <a:pt x="42" y="36"/>
                    <a:pt x="41" y="36"/>
                    <a:pt x="40" y="36"/>
                  </a:cubicBezTo>
                  <a:cubicBezTo>
                    <a:pt x="39" y="36"/>
                    <a:pt x="38" y="36"/>
                    <a:pt x="38" y="36"/>
                  </a:cubicBezTo>
                  <a:cubicBezTo>
                    <a:pt x="37" y="35"/>
                    <a:pt x="36" y="35"/>
                    <a:pt x="35" y="35"/>
                  </a:cubicBezTo>
                  <a:cubicBezTo>
                    <a:pt x="35" y="34"/>
                    <a:pt x="34" y="34"/>
                    <a:pt x="34" y="33"/>
                  </a:cubicBezTo>
                  <a:cubicBezTo>
                    <a:pt x="34" y="32"/>
                    <a:pt x="33" y="31"/>
                    <a:pt x="33" y="30"/>
                  </a:cubicBezTo>
                  <a:cubicBezTo>
                    <a:pt x="33" y="29"/>
                    <a:pt x="34" y="29"/>
                    <a:pt x="34" y="28"/>
                  </a:cubicBezTo>
                  <a:cubicBezTo>
                    <a:pt x="34" y="27"/>
                    <a:pt x="35" y="27"/>
                    <a:pt x="35" y="26"/>
                  </a:cubicBezTo>
                  <a:cubicBezTo>
                    <a:pt x="36" y="25"/>
                    <a:pt x="37" y="25"/>
                    <a:pt x="37" y="25"/>
                  </a:cubicBezTo>
                  <a:cubicBezTo>
                    <a:pt x="38" y="24"/>
                    <a:pt x="39" y="24"/>
                    <a:pt x="40" y="24"/>
                  </a:cubicBezTo>
                  <a:lnTo>
                    <a:pt x="47" y="34"/>
                  </a:lnTo>
                  <a:close/>
                  <a:moveTo>
                    <a:pt x="50" y="11"/>
                  </a:moveTo>
                  <a:cubicBezTo>
                    <a:pt x="50" y="12"/>
                    <a:pt x="49" y="12"/>
                    <a:pt x="49" y="13"/>
                  </a:cubicBezTo>
                  <a:cubicBezTo>
                    <a:pt x="48" y="14"/>
                    <a:pt x="48" y="14"/>
                    <a:pt x="47" y="15"/>
                  </a:cubicBezTo>
                  <a:cubicBezTo>
                    <a:pt x="47" y="15"/>
                    <a:pt x="46" y="16"/>
                    <a:pt x="45" y="16"/>
                  </a:cubicBezTo>
                  <a:cubicBezTo>
                    <a:pt x="44" y="16"/>
                    <a:pt x="44" y="17"/>
                    <a:pt x="43" y="17"/>
                  </a:cubicBezTo>
                  <a:cubicBezTo>
                    <a:pt x="43" y="16"/>
                    <a:pt x="42" y="16"/>
                    <a:pt x="42" y="15"/>
                  </a:cubicBezTo>
                  <a:cubicBezTo>
                    <a:pt x="42" y="15"/>
                    <a:pt x="41" y="14"/>
                    <a:pt x="41" y="14"/>
                  </a:cubicBezTo>
                  <a:cubicBezTo>
                    <a:pt x="41" y="13"/>
                    <a:pt x="41" y="12"/>
                    <a:pt x="41" y="12"/>
                  </a:cubicBezTo>
                  <a:cubicBezTo>
                    <a:pt x="41" y="11"/>
                    <a:pt x="41" y="10"/>
                    <a:pt x="42" y="9"/>
                  </a:cubicBezTo>
                  <a:cubicBezTo>
                    <a:pt x="42" y="9"/>
                    <a:pt x="43" y="8"/>
                    <a:pt x="43" y="8"/>
                  </a:cubicBezTo>
                  <a:cubicBezTo>
                    <a:pt x="44" y="8"/>
                    <a:pt x="45" y="7"/>
                    <a:pt x="46" y="7"/>
                  </a:cubicBezTo>
                  <a:cubicBezTo>
                    <a:pt x="46" y="7"/>
                    <a:pt x="47" y="7"/>
                    <a:pt x="48" y="8"/>
                  </a:cubicBezTo>
                  <a:cubicBezTo>
                    <a:pt x="48" y="8"/>
                    <a:pt x="49" y="8"/>
                    <a:pt x="49" y="9"/>
                  </a:cubicBezTo>
                  <a:cubicBezTo>
                    <a:pt x="49" y="9"/>
                    <a:pt x="50" y="10"/>
                    <a:pt x="50" y="11"/>
                  </a:cubicBezTo>
                  <a:moveTo>
                    <a:pt x="62" y="9"/>
                  </a:moveTo>
                  <a:cubicBezTo>
                    <a:pt x="73" y="9"/>
                    <a:pt x="73" y="9"/>
                    <a:pt x="73" y="9"/>
                  </a:cubicBezTo>
                  <a:cubicBezTo>
                    <a:pt x="66" y="41"/>
                    <a:pt x="66" y="41"/>
                    <a:pt x="66" y="41"/>
                  </a:cubicBezTo>
                  <a:cubicBezTo>
                    <a:pt x="74" y="41"/>
                    <a:pt x="74" y="41"/>
                    <a:pt x="74" y="41"/>
                  </a:cubicBezTo>
                  <a:cubicBezTo>
                    <a:pt x="81" y="9"/>
                    <a:pt x="81" y="9"/>
                    <a:pt x="81" y="9"/>
                  </a:cubicBezTo>
                  <a:cubicBezTo>
                    <a:pt x="92" y="9"/>
                    <a:pt x="92" y="9"/>
                    <a:pt x="92" y="9"/>
                  </a:cubicBezTo>
                  <a:cubicBezTo>
                    <a:pt x="93" y="3"/>
                    <a:pt x="93" y="3"/>
                    <a:pt x="93" y="3"/>
                  </a:cubicBezTo>
                  <a:cubicBezTo>
                    <a:pt x="64" y="3"/>
                    <a:pt x="64" y="3"/>
                    <a:pt x="64" y="3"/>
                  </a:cubicBezTo>
                  <a:lnTo>
                    <a:pt x="62" y="9"/>
                  </a:lnTo>
                  <a:close/>
                  <a:moveTo>
                    <a:pt x="109" y="9"/>
                  </a:moveTo>
                  <a:cubicBezTo>
                    <a:pt x="120" y="9"/>
                    <a:pt x="120" y="9"/>
                    <a:pt x="120" y="9"/>
                  </a:cubicBezTo>
                  <a:cubicBezTo>
                    <a:pt x="113" y="41"/>
                    <a:pt x="113" y="41"/>
                    <a:pt x="113" y="41"/>
                  </a:cubicBezTo>
                  <a:cubicBezTo>
                    <a:pt x="121" y="41"/>
                    <a:pt x="121" y="41"/>
                    <a:pt x="121" y="41"/>
                  </a:cubicBezTo>
                  <a:cubicBezTo>
                    <a:pt x="128" y="9"/>
                    <a:pt x="128" y="9"/>
                    <a:pt x="128" y="9"/>
                  </a:cubicBezTo>
                  <a:cubicBezTo>
                    <a:pt x="139" y="9"/>
                    <a:pt x="139" y="9"/>
                    <a:pt x="139" y="9"/>
                  </a:cubicBezTo>
                  <a:cubicBezTo>
                    <a:pt x="140" y="3"/>
                    <a:pt x="140" y="3"/>
                    <a:pt x="140" y="3"/>
                  </a:cubicBezTo>
                  <a:cubicBezTo>
                    <a:pt x="111" y="3"/>
                    <a:pt x="111" y="3"/>
                    <a:pt x="111" y="3"/>
                  </a:cubicBezTo>
                  <a:lnTo>
                    <a:pt x="109" y="9"/>
                  </a:lnTo>
                  <a:close/>
                  <a:moveTo>
                    <a:pt x="160" y="29"/>
                  </a:moveTo>
                  <a:cubicBezTo>
                    <a:pt x="160" y="28"/>
                    <a:pt x="160" y="27"/>
                    <a:pt x="160" y="26"/>
                  </a:cubicBezTo>
                  <a:cubicBezTo>
                    <a:pt x="160" y="25"/>
                    <a:pt x="160" y="24"/>
                    <a:pt x="160" y="23"/>
                  </a:cubicBezTo>
                  <a:cubicBezTo>
                    <a:pt x="160" y="20"/>
                    <a:pt x="160" y="18"/>
                    <a:pt x="159" y="17"/>
                  </a:cubicBezTo>
                  <a:cubicBezTo>
                    <a:pt x="158" y="15"/>
                    <a:pt x="157" y="14"/>
                    <a:pt x="155" y="13"/>
                  </a:cubicBezTo>
                  <a:cubicBezTo>
                    <a:pt x="153" y="12"/>
                    <a:pt x="151" y="12"/>
                    <a:pt x="149" y="12"/>
                  </a:cubicBezTo>
                  <a:cubicBezTo>
                    <a:pt x="147" y="12"/>
                    <a:pt x="145" y="12"/>
                    <a:pt x="144" y="13"/>
                  </a:cubicBezTo>
                  <a:cubicBezTo>
                    <a:pt x="142" y="14"/>
                    <a:pt x="141" y="14"/>
                    <a:pt x="139" y="16"/>
                  </a:cubicBezTo>
                  <a:cubicBezTo>
                    <a:pt x="138" y="17"/>
                    <a:pt x="137" y="18"/>
                    <a:pt x="136" y="19"/>
                  </a:cubicBezTo>
                  <a:cubicBezTo>
                    <a:pt x="135" y="21"/>
                    <a:pt x="134" y="22"/>
                    <a:pt x="134" y="24"/>
                  </a:cubicBezTo>
                  <a:cubicBezTo>
                    <a:pt x="133" y="26"/>
                    <a:pt x="133" y="27"/>
                    <a:pt x="133" y="29"/>
                  </a:cubicBezTo>
                  <a:cubicBezTo>
                    <a:pt x="133" y="31"/>
                    <a:pt x="133" y="33"/>
                    <a:pt x="134" y="35"/>
                  </a:cubicBezTo>
                  <a:cubicBezTo>
                    <a:pt x="134" y="36"/>
                    <a:pt x="135" y="38"/>
                    <a:pt x="137" y="39"/>
                  </a:cubicBezTo>
                  <a:cubicBezTo>
                    <a:pt x="138" y="40"/>
                    <a:pt x="139" y="40"/>
                    <a:pt x="141" y="41"/>
                  </a:cubicBezTo>
                  <a:cubicBezTo>
                    <a:pt x="143" y="41"/>
                    <a:pt x="144" y="42"/>
                    <a:pt x="146" y="42"/>
                  </a:cubicBezTo>
                  <a:cubicBezTo>
                    <a:pt x="148" y="42"/>
                    <a:pt x="149" y="41"/>
                    <a:pt x="151" y="41"/>
                  </a:cubicBezTo>
                  <a:cubicBezTo>
                    <a:pt x="153" y="41"/>
                    <a:pt x="154" y="40"/>
                    <a:pt x="155" y="40"/>
                  </a:cubicBezTo>
                  <a:cubicBezTo>
                    <a:pt x="156" y="34"/>
                    <a:pt x="156" y="34"/>
                    <a:pt x="156" y="34"/>
                  </a:cubicBezTo>
                  <a:cubicBezTo>
                    <a:pt x="155" y="35"/>
                    <a:pt x="154" y="35"/>
                    <a:pt x="152" y="36"/>
                  </a:cubicBezTo>
                  <a:cubicBezTo>
                    <a:pt x="151" y="36"/>
                    <a:pt x="149" y="36"/>
                    <a:pt x="148" y="36"/>
                  </a:cubicBezTo>
                  <a:cubicBezTo>
                    <a:pt x="146" y="36"/>
                    <a:pt x="145" y="36"/>
                    <a:pt x="143" y="36"/>
                  </a:cubicBezTo>
                  <a:cubicBezTo>
                    <a:pt x="142" y="35"/>
                    <a:pt x="141" y="34"/>
                    <a:pt x="141" y="33"/>
                  </a:cubicBezTo>
                  <a:cubicBezTo>
                    <a:pt x="140" y="32"/>
                    <a:pt x="140" y="31"/>
                    <a:pt x="140" y="29"/>
                  </a:cubicBezTo>
                  <a:lnTo>
                    <a:pt x="160" y="29"/>
                  </a:lnTo>
                  <a:close/>
                  <a:moveTo>
                    <a:pt x="141" y="24"/>
                  </a:moveTo>
                  <a:cubicBezTo>
                    <a:pt x="141" y="23"/>
                    <a:pt x="142" y="22"/>
                    <a:pt x="143" y="21"/>
                  </a:cubicBezTo>
                  <a:cubicBezTo>
                    <a:pt x="143" y="20"/>
                    <a:pt x="144" y="19"/>
                    <a:pt x="145" y="18"/>
                  </a:cubicBezTo>
                  <a:cubicBezTo>
                    <a:pt x="146" y="18"/>
                    <a:pt x="147" y="17"/>
                    <a:pt x="149" y="17"/>
                  </a:cubicBezTo>
                  <a:cubicBezTo>
                    <a:pt x="150" y="17"/>
                    <a:pt x="151" y="18"/>
                    <a:pt x="152" y="19"/>
                  </a:cubicBezTo>
                  <a:cubicBezTo>
                    <a:pt x="153" y="19"/>
                    <a:pt x="153" y="21"/>
                    <a:pt x="153" y="22"/>
                  </a:cubicBezTo>
                  <a:cubicBezTo>
                    <a:pt x="153" y="22"/>
                    <a:pt x="153" y="23"/>
                    <a:pt x="153" y="23"/>
                  </a:cubicBezTo>
                  <a:cubicBezTo>
                    <a:pt x="153" y="23"/>
                    <a:pt x="153" y="24"/>
                    <a:pt x="153" y="24"/>
                  </a:cubicBezTo>
                  <a:lnTo>
                    <a:pt x="141" y="24"/>
                  </a:lnTo>
                  <a:close/>
                  <a:moveTo>
                    <a:pt x="188" y="13"/>
                  </a:moveTo>
                  <a:cubicBezTo>
                    <a:pt x="187" y="13"/>
                    <a:pt x="186" y="13"/>
                    <a:pt x="184" y="12"/>
                  </a:cubicBezTo>
                  <a:cubicBezTo>
                    <a:pt x="183" y="12"/>
                    <a:pt x="182" y="12"/>
                    <a:pt x="180" y="12"/>
                  </a:cubicBezTo>
                  <a:cubicBezTo>
                    <a:pt x="178" y="12"/>
                    <a:pt x="176" y="12"/>
                    <a:pt x="174" y="13"/>
                  </a:cubicBezTo>
                  <a:cubicBezTo>
                    <a:pt x="172" y="14"/>
                    <a:pt x="170" y="15"/>
                    <a:pt x="168" y="17"/>
                  </a:cubicBezTo>
                  <a:cubicBezTo>
                    <a:pt x="167" y="19"/>
                    <a:pt x="166" y="20"/>
                    <a:pt x="165" y="23"/>
                  </a:cubicBezTo>
                  <a:cubicBezTo>
                    <a:pt x="164" y="25"/>
                    <a:pt x="164" y="27"/>
                    <a:pt x="164" y="29"/>
                  </a:cubicBezTo>
                  <a:cubicBezTo>
                    <a:pt x="164" y="32"/>
                    <a:pt x="164" y="34"/>
                    <a:pt x="165" y="36"/>
                  </a:cubicBezTo>
                  <a:cubicBezTo>
                    <a:pt x="166" y="38"/>
                    <a:pt x="168" y="39"/>
                    <a:pt x="169" y="40"/>
                  </a:cubicBezTo>
                  <a:cubicBezTo>
                    <a:pt x="171" y="41"/>
                    <a:pt x="173" y="42"/>
                    <a:pt x="176" y="42"/>
                  </a:cubicBezTo>
                  <a:cubicBezTo>
                    <a:pt x="177" y="42"/>
                    <a:pt x="178" y="41"/>
                    <a:pt x="179" y="41"/>
                  </a:cubicBezTo>
                  <a:cubicBezTo>
                    <a:pt x="181" y="41"/>
                    <a:pt x="182" y="41"/>
                    <a:pt x="183" y="40"/>
                  </a:cubicBezTo>
                  <a:cubicBezTo>
                    <a:pt x="184" y="34"/>
                    <a:pt x="184" y="34"/>
                    <a:pt x="184" y="34"/>
                  </a:cubicBezTo>
                  <a:cubicBezTo>
                    <a:pt x="183" y="35"/>
                    <a:pt x="182" y="35"/>
                    <a:pt x="182" y="35"/>
                  </a:cubicBezTo>
                  <a:cubicBezTo>
                    <a:pt x="181" y="35"/>
                    <a:pt x="180" y="36"/>
                    <a:pt x="180" y="36"/>
                  </a:cubicBezTo>
                  <a:cubicBezTo>
                    <a:pt x="179" y="36"/>
                    <a:pt x="178" y="36"/>
                    <a:pt x="178" y="36"/>
                  </a:cubicBezTo>
                  <a:cubicBezTo>
                    <a:pt x="176" y="36"/>
                    <a:pt x="175" y="36"/>
                    <a:pt x="175" y="35"/>
                  </a:cubicBezTo>
                  <a:cubicBezTo>
                    <a:pt x="174" y="35"/>
                    <a:pt x="173" y="34"/>
                    <a:pt x="173" y="34"/>
                  </a:cubicBezTo>
                  <a:cubicBezTo>
                    <a:pt x="172" y="33"/>
                    <a:pt x="172" y="32"/>
                    <a:pt x="172" y="31"/>
                  </a:cubicBezTo>
                  <a:cubicBezTo>
                    <a:pt x="172" y="30"/>
                    <a:pt x="171" y="29"/>
                    <a:pt x="171" y="29"/>
                  </a:cubicBezTo>
                  <a:cubicBezTo>
                    <a:pt x="171" y="27"/>
                    <a:pt x="172" y="26"/>
                    <a:pt x="172" y="25"/>
                  </a:cubicBezTo>
                  <a:cubicBezTo>
                    <a:pt x="172" y="23"/>
                    <a:pt x="173" y="22"/>
                    <a:pt x="174" y="21"/>
                  </a:cubicBezTo>
                  <a:cubicBezTo>
                    <a:pt x="175" y="20"/>
                    <a:pt x="176" y="19"/>
                    <a:pt x="177" y="19"/>
                  </a:cubicBezTo>
                  <a:cubicBezTo>
                    <a:pt x="178" y="18"/>
                    <a:pt x="179" y="18"/>
                    <a:pt x="181" y="18"/>
                  </a:cubicBezTo>
                  <a:cubicBezTo>
                    <a:pt x="182" y="18"/>
                    <a:pt x="183" y="18"/>
                    <a:pt x="184" y="18"/>
                  </a:cubicBezTo>
                  <a:cubicBezTo>
                    <a:pt x="184" y="18"/>
                    <a:pt x="185" y="19"/>
                    <a:pt x="186" y="19"/>
                  </a:cubicBezTo>
                  <a:lnTo>
                    <a:pt x="188" y="13"/>
                  </a:lnTo>
                  <a:close/>
                  <a:moveTo>
                    <a:pt x="187" y="41"/>
                  </a:moveTo>
                  <a:cubicBezTo>
                    <a:pt x="194" y="41"/>
                    <a:pt x="194" y="41"/>
                    <a:pt x="194" y="41"/>
                  </a:cubicBezTo>
                  <a:cubicBezTo>
                    <a:pt x="197" y="27"/>
                    <a:pt x="197" y="27"/>
                    <a:pt x="197" y="27"/>
                  </a:cubicBezTo>
                  <a:cubicBezTo>
                    <a:pt x="198" y="26"/>
                    <a:pt x="198" y="25"/>
                    <a:pt x="198" y="24"/>
                  </a:cubicBezTo>
                  <a:cubicBezTo>
                    <a:pt x="199" y="22"/>
                    <a:pt x="199" y="22"/>
                    <a:pt x="200" y="21"/>
                  </a:cubicBezTo>
                  <a:cubicBezTo>
                    <a:pt x="200" y="20"/>
                    <a:pt x="201" y="19"/>
                    <a:pt x="202" y="19"/>
                  </a:cubicBezTo>
                  <a:cubicBezTo>
                    <a:pt x="203" y="18"/>
                    <a:pt x="204" y="18"/>
                    <a:pt x="205" y="18"/>
                  </a:cubicBezTo>
                  <a:cubicBezTo>
                    <a:pt x="206" y="18"/>
                    <a:pt x="207" y="18"/>
                    <a:pt x="207" y="18"/>
                  </a:cubicBezTo>
                  <a:cubicBezTo>
                    <a:pt x="208" y="19"/>
                    <a:pt x="208" y="19"/>
                    <a:pt x="209" y="20"/>
                  </a:cubicBezTo>
                  <a:cubicBezTo>
                    <a:pt x="209" y="20"/>
                    <a:pt x="209" y="21"/>
                    <a:pt x="209" y="22"/>
                  </a:cubicBezTo>
                  <a:cubicBezTo>
                    <a:pt x="209" y="23"/>
                    <a:pt x="209" y="24"/>
                    <a:pt x="209" y="25"/>
                  </a:cubicBezTo>
                  <a:cubicBezTo>
                    <a:pt x="209" y="26"/>
                    <a:pt x="209" y="27"/>
                    <a:pt x="208" y="28"/>
                  </a:cubicBezTo>
                  <a:cubicBezTo>
                    <a:pt x="206" y="41"/>
                    <a:pt x="206" y="41"/>
                    <a:pt x="206" y="41"/>
                  </a:cubicBezTo>
                  <a:cubicBezTo>
                    <a:pt x="213" y="41"/>
                    <a:pt x="213" y="41"/>
                    <a:pt x="213" y="41"/>
                  </a:cubicBezTo>
                  <a:cubicBezTo>
                    <a:pt x="216" y="27"/>
                    <a:pt x="216" y="27"/>
                    <a:pt x="216" y="27"/>
                  </a:cubicBezTo>
                  <a:cubicBezTo>
                    <a:pt x="216" y="26"/>
                    <a:pt x="216" y="25"/>
                    <a:pt x="217" y="24"/>
                  </a:cubicBezTo>
                  <a:cubicBezTo>
                    <a:pt x="217" y="23"/>
                    <a:pt x="217" y="22"/>
                    <a:pt x="217" y="21"/>
                  </a:cubicBezTo>
                  <a:cubicBezTo>
                    <a:pt x="217" y="19"/>
                    <a:pt x="217" y="18"/>
                    <a:pt x="216" y="16"/>
                  </a:cubicBezTo>
                  <a:cubicBezTo>
                    <a:pt x="215" y="15"/>
                    <a:pt x="214" y="14"/>
                    <a:pt x="213" y="13"/>
                  </a:cubicBezTo>
                  <a:cubicBezTo>
                    <a:pt x="211" y="12"/>
                    <a:pt x="210" y="12"/>
                    <a:pt x="208" y="12"/>
                  </a:cubicBezTo>
                  <a:cubicBezTo>
                    <a:pt x="207" y="12"/>
                    <a:pt x="206" y="12"/>
                    <a:pt x="205" y="13"/>
                  </a:cubicBezTo>
                  <a:cubicBezTo>
                    <a:pt x="204" y="13"/>
                    <a:pt x="203" y="13"/>
                    <a:pt x="202" y="14"/>
                  </a:cubicBezTo>
                  <a:cubicBezTo>
                    <a:pt x="201" y="14"/>
                    <a:pt x="200" y="15"/>
                    <a:pt x="200" y="15"/>
                  </a:cubicBezTo>
                  <a:cubicBezTo>
                    <a:pt x="200" y="15"/>
                    <a:pt x="200" y="15"/>
                    <a:pt x="200" y="15"/>
                  </a:cubicBezTo>
                  <a:cubicBezTo>
                    <a:pt x="203" y="0"/>
                    <a:pt x="203" y="0"/>
                    <a:pt x="203" y="0"/>
                  </a:cubicBezTo>
                  <a:cubicBezTo>
                    <a:pt x="196" y="0"/>
                    <a:pt x="196" y="0"/>
                    <a:pt x="196" y="0"/>
                  </a:cubicBezTo>
                  <a:lnTo>
                    <a:pt x="187" y="41"/>
                  </a:lnTo>
                  <a:close/>
                  <a:moveTo>
                    <a:pt x="221" y="41"/>
                  </a:moveTo>
                  <a:cubicBezTo>
                    <a:pt x="228" y="41"/>
                    <a:pt x="228" y="41"/>
                    <a:pt x="228" y="41"/>
                  </a:cubicBezTo>
                  <a:cubicBezTo>
                    <a:pt x="231" y="27"/>
                    <a:pt x="231" y="27"/>
                    <a:pt x="231" y="27"/>
                  </a:cubicBezTo>
                  <a:cubicBezTo>
                    <a:pt x="231" y="26"/>
                    <a:pt x="231" y="25"/>
                    <a:pt x="232" y="24"/>
                  </a:cubicBezTo>
                  <a:cubicBezTo>
                    <a:pt x="232" y="22"/>
                    <a:pt x="233" y="22"/>
                    <a:pt x="233" y="21"/>
                  </a:cubicBezTo>
                  <a:cubicBezTo>
                    <a:pt x="234" y="20"/>
                    <a:pt x="235" y="19"/>
                    <a:pt x="236" y="19"/>
                  </a:cubicBezTo>
                  <a:cubicBezTo>
                    <a:pt x="236" y="18"/>
                    <a:pt x="237" y="18"/>
                    <a:pt x="239" y="18"/>
                  </a:cubicBezTo>
                  <a:cubicBezTo>
                    <a:pt x="240" y="18"/>
                    <a:pt x="240" y="18"/>
                    <a:pt x="241" y="18"/>
                  </a:cubicBezTo>
                  <a:cubicBezTo>
                    <a:pt x="241" y="19"/>
                    <a:pt x="242" y="19"/>
                    <a:pt x="242" y="20"/>
                  </a:cubicBezTo>
                  <a:cubicBezTo>
                    <a:pt x="243" y="20"/>
                    <a:pt x="243" y="21"/>
                    <a:pt x="243" y="22"/>
                  </a:cubicBezTo>
                  <a:cubicBezTo>
                    <a:pt x="243" y="23"/>
                    <a:pt x="243" y="24"/>
                    <a:pt x="242" y="25"/>
                  </a:cubicBezTo>
                  <a:cubicBezTo>
                    <a:pt x="242" y="26"/>
                    <a:pt x="242" y="27"/>
                    <a:pt x="242" y="28"/>
                  </a:cubicBezTo>
                  <a:cubicBezTo>
                    <a:pt x="239" y="41"/>
                    <a:pt x="239" y="41"/>
                    <a:pt x="239" y="41"/>
                  </a:cubicBezTo>
                  <a:cubicBezTo>
                    <a:pt x="247" y="41"/>
                    <a:pt x="247" y="41"/>
                    <a:pt x="247" y="41"/>
                  </a:cubicBezTo>
                  <a:cubicBezTo>
                    <a:pt x="249" y="27"/>
                    <a:pt x="249" y="27"/>
                    <a:pt x="249" y="27"/>
                  </a:cubicBezTo>
                  <a:cubicBezTo>
                    <a:pt x="250" y="26"/>
                    <a:pt x="250" y="25"/>
                    <a:pt x="250" y="24"/>
                  </a:cubicBezTo>
                  <a:cubicBezTo>
                    <a:pt x="250" y="23"/>
                    <a:pt x="250" y="22"/>
                    <a:pt x="250" y="21"/>
                  </a:cubicBezTo>
                  <a:cubicBezTo>
                    <a:pt x="250" y="19"/>
                    <a:pt x="250" y="18"/>
                    <a:pt x="249" y="16"/>
                  </a:cubicBezTo>
                  <a:cubicBezTo>
                    <a:pt x="249" y="15"/>
                    <a:pt x="247" y="14"/>
                    <a:pt x="246" y="13"/>
                  </a:cubicBezTo>
                  <a:cubicBezTo>
                    <a:pt x="245" y="12"/>
                    <a:pt x="243" y="12"/>
                    <a:pt x="241" y="12"/>
                  </a:cubicBezTo>
                  <a:cubicBezTo>
                    <a:pt x="240" y="12"/>
                    <a:pt x="239" y="12"/>
                    <a:pt x="238" y="13"/>
                  </a:cubicBezTo>
                  <a:cubicBezTo>
                    <a:pt x="237" y="13"/>
                    <a:pt x="236" y="13"/>
                    <a:pt x="235" y="14"/>
                  </a:cubicBezTo>
                  <a:cubicBezTo>
                    <a:pt x="235" y="14"/>
                    <a:pt x="234" y="15"/>
                    <a:pt x="233" y="15"/>
                  </a:cubicBezTo>
                  <a:cubicBezTo>
                    <a:pt x="233" y="15"/>
                    <a:pt x="233" y="15"/>
                    <a:pt x="233" y="15"/>
                  </a:cubicBezTo>
                  <a:cubicBezTo>
                    <a:pt x="234" y="13"/>
                    <a:pt x="234" y="13"/>
                    <a:pt x="234" y="13"/>
                  </a:cubicBezTo>
                  <a:cubicBezTo>
                    <a:pt x="226" y="13"/>
                    <a:pt x="226" y="13"/>
                    <a:pt x="226" y="13"/>
                  </a:cubicBezTo>
                  <a:cubicBezTo>
                    <a:pt x="226" y="13"/>
                    <a:pt x="226" y="14"/>
                    <a:pt x="226" y="14"/>
                  </a:cubicBezTo>
                  <a:cubicBezTo>
                    <a:pt x="226" y="15"/>
                    <a:pt x="226" y="16"/>
                    <a:pt x="226" y="17"/>
                  </a:cubicBezTo>
                  <a:lnTo>
                    <a:pt x="221" y="41"/>
                  </a:lnTo>
                  <a:close/>
                  <a:moveTo>
                    <a:pt x="269" y="36"/>
                  </a:moveTo>
                  <a:cubicBezTo>
                    <a:pt x="267" y="36"/>
                    <a:pt x="266" y="36"/>
                    <a:pt x="265" y="35"/>
                  </a:cubicBezTo>
                  <a:cubicBezTo>
                    <a:pt x="264" y="34"/>
                    <a:pt x="264" y="34"/>
                    <a:pt x="263" y="33"/>
                  </a:cubicBezTo>
                  <a:cubicBezTo>
                    <a:pt x="263" y="32"/>
                    <a:pt x="263" y="30"/>
                    <a:pt x="263" y="29"/>
                  </a:cubicBezTo>
                  <a:cubicBezTo>
                    <a:pt x="263" y="28"/>
                    <a:pt x="263" y="27"/>
                    <a:pt x="263" y="26"/>
                  </a:cubicBezTo>
                  <a:cubicBezTo>
                    <a:pt x="263" y="25"/>
                    <a:pt x="264" y="24"/>
                    <a:pt x="264" y="23"/>
                  </a:cubicBezTo>
                  <a:cubicBezTo>
                    <a:pt x="265" y="22"/>
                    <a:pt x="265" y="21"/>
                    <a:pt x="266" y="20"/>
                  </a:cubicBezTo>
                  <a:cubicBezTo>
                    <a:pt x="267" y="20"/>
                    <a:pt x="267" y="19"/>
                    <a:pt x="268" y="18"/>
                  </a:cubicBezTo>
                  <a:cubicBezTo>
                    <a:pt x="269" y="18"/>
                    <a:pt x="270" y="18"/>
                    <a:pt x="271" y="18"/>
                  </a:cubicBezTo>
                  <a:cubicBezTo>
                    <a:pt x="273" y="18"/>
                    <a:pt x="273" y="18"/>
                    <a:pt x="274" y="18"/>
                  </a:cubicBezTo>
                  <a:cubicBezTo>
                    <a:pt x="275" y="19"/>
                    <a:pt x="275" y="19"/>
                    <a:pt x="276" y="20"/>
                  </a:cubicBezTo>
                  <a:cubicBezTo>
                    <a:pt x="276" y="20"/>
                    <a:pt x="277" y="21"/>
                    <a:pt x="277" y="22"/>
                  </a:cubicBezTo>
                  <a:cubicBezTo>
                    <a:pt x="277" y="23"/>
                    <a:pt x="277" y="24"/>
                    <a:pt x="277" y="24"/>
                  </a:cubicBezTo>
                  <a:cubicBezTo>
                    <a:pt x="277" y="25"/>
                    <a:pt x="277" y="26"/>
                    <a:pt x="277" y="28"/>
                  </a:cubicBezTo>
                  <a:cubicBezTo>
                    <a:pt x="277" y="29"/>
                    <a:pt x="276" y="30"/>
                    <a:pt x="276" y="31"/>
                  </a:cubicBezTo>
                  <a:cubicBezTo>
                    <a:pt x="275" y="32"/>
                    <a:pt x="275" y="32"/>
                    <a:pt x="274" y="33"/>
                  </a:cubicBezTo>
                  <a:cubicBezTo>
                    <a:pt x="273" y="34"/>
                    <a:pt x="273" y="35"/>
                    <a:pt x="272" y="35"/>
                  </a:cubicBezTo>
                  <a:cubicBezTo>
                    <a:pt x="271" y="36"/>
                    <a:pt x="270" y="36"/>
                    <a:pt x="269" y="36"/>
                  </a:cubicBezTo>
                  <a:moveTo>
                    <a:pt x="272" y="12"/>
                  </a:moveTo>
                  <a:cubicBezTo>
                    <a:pt x="269" y="12"/>
                    <a:pt x="267" y="12"/>
                    <a:pt x="265" y="13"/>
                  </a:cubicBezTo>
                  <a:cubicBezTo>
                    <a:pt x="263" y="14"/>
                    <a:pt x="261" y="15"/>
                    <a:pt x="260" y="17"/>
                  </a:cubicBezTo>
                  <a:cubicBezTo>
                    <a:pt x="258" y="18"/>
                    <a:pt x="257" y="20"/>
                    <a:pt x="256" y="22"/>
                  </a:cubicBezTo>
                  <a:cubicBezTo>
                    <a:pt x="256" y="24"/>
                    <a:pt x="255" y="26"/>
                    <a:pt x="255" y="29"/>
                  </a:cubicBezTo>
                  <a:cubicBezTo>
                    <a:pt x="255" y="31"/>
                    <a:pt x="256" y="34"/>
                    <a:pt x="257" y="36"/>
                  </a:cubicBezTo>
                  <a:cubicBezTo>
                    <a:pt x="258" y="37"/>
                    <a:pt x="259" y="39"/>
                    <a:pt x="261" y="40"/>
                  </a:cubicBezTo>
                  <a:cubicBezTo>
                    <a:pt x="263" y="41"/>
                    <a:pt x="265" y="42"/>
                    <a:pt x="268" y="42"/>
                  </a:cubicBezTo>
                  <a:cubicBezTo>
                    <a:pt x="270" y="42"/>
                    <a:pt x="273" y="41"/>
                    <a:pt x="275" y="40"/>
                  </a:cubicBezTo>
                  <a:cubicBezTo>
                    <a:pt x="277" y="39"/>
                    <a:pt x="279" y="38"/>
                    <a:pt x="280" y="37"/>
                  </a:cubicBezTo>
                  <a:cubicBezTo>
                    <a:pt x="282" y="35"/>
                    <a:pt x="283" y="33"/>
                    <a:pt x="284" y="31"/>
                  </a:cubicBezTo>
                  <a:cubicBezTo>
                    <a:pt x="284" y="29"/>
                    <a:pt x="285" y="27"/>
                    <a:pt x="285" y="24"/>
                  </a:cubicBezTo>
                  <a:cubicBezTo>
                    <a:pt x="285" y="22"/>
                    <a:pt x="284" y="21"/>
                    <a:pt x="284" y="19"/>
                  </a:cubicBezTo>
                  <a:cubicBezTo>
                    <a:pt x="283" y="18"/>
                    <a:pt x="282" y="16"/>
                    <a:pt x="281" y="15"/>
                  </a:cubicBezTo>
                  <a:cubicBezTo>
                    <a:pt x="280" y="14"/>
                    <a:pt x="279" y="13"/>
                    <a:pt x="277" y="13"/>
                  </a:cubicBezTo>
                  <a:cubicBezTo>
                    <a:pt x="275" y="12"/>
                    <a:pt x="274" y="12"/>
                    <a:pt x="272" y="12"/>
                  </a:cubicBezTo>
                  <a:moveTo>
                    <a:pt x="287" y="41"/>
                  </a:moveTo>
                  <a:cubicBezTo>
                    <a:pt x="295" y="41"/>
                    <a:pt x="295" y="41"/>
                    <a:pt x="295" y="41"/>
                  </a:cubicBezTo>
                  <a:cubicBezTo>
                    <a:pt x="304" y="0"/>
                    <a:pt x="304" y="0"/>
                    <a:pt x="304" y="0"/>
                  </a:cubicBezTo>
                  <a:cubicBezTo>
                    <a:pt x="296" y="0"/>
                    <a:pt x="296" y="0"/>
                    <a:pt x="296" y="0"/>
                  </a:cubicBezTo>
                  <a:lnTo>
                    <a:pt x="287" y="41"/>
                  </a:lnTo>
                  <a:close/>
                  <a:moveTo>
                    <a:pt x="317" y="36"/>
                  </a:moveTo>
                  <a:cubicBezTo>
                    <a:pt x="316" y="36"/>
                    <a:pt x="315" y="36"/>
                    <a:pt x="314" y="35"/>
                  </a:cubicBezTo>
                  <a:cubicBezTo>
                    <a:pt x="313" y="34"/>
                    <a:pt x="312" y="34"/>
                    <a:pt x="312" y="33"/>
                  </a:cubicBezTo>
                  <a:cubicBezTo>
                    <a:pt x="312" y="32"/>
                    <a:pt x="311" y="30"/>
                    <a:pt x="311" y="29"/>
                  </a:cubicBezTo>
                  <a:cubicBezTo>
                    <a:pt x="311" y="28"/>
                    <a:pt x="312" y="27"/>
                    <a:pt x="312" y="26"/>
                  </a:cubicBezTo>
                  <a:cubicBezTo>
                    <a:pt x="312" y="25"/>
                    <a:pt x="312" y="24"/>
                    <a:pt x="313" y="23"/>
                  </a:cubicBezTo>
                  <a:cubicBezTo>
                    <a:pt x="313" y="22"/>
                    <a:pt x="314" y="21"/>
                    <a:pt x="315" y="20"/>
                  </a:cubicBezTo>
                  <a:cubicBezTo>
                    <a:pt x="315" y="20"/>
                    <a:pt x="316" y="19"/>
                    <a:pt x="317" y="18"/>
                  </a:cubicBezTo>
                  <a:cubicBezTo>
                    <a:pt x="318" y="18"/>
                    <a:pt x="319" y="18"/>
                    <a:pt x="320" y="18"/>
                  </a:cubicBezTo>
                  <a:cubicBezTo>
                    <a:pt x="321" y="18"/>
                    <a:pt x="322" y="18"/>
                    <a:pt x="323" y="18"/>
                  </a:cubicBezTo>
                  <a:cubicBezTo>
                    <a:pt x="324" y="19"/>
                    <a:pt x="324" y="19"/>
                    <a:pt x="325" y="20"/>
                  </a:cubicBezTo>
                  <a:cubicBezTo>
                    <a:pt x="325" y="20"/>
                    <a:pt x="325" y="21"/>
                    <a:pt x="326" y="22"/>
                  </a:cubicBezTo>
                  <a:cubicBezTo>
                    <a:pt x="326" y="23"/>
                    <a:pt x="326" y="24"/>
                    <a:pt x="326" y="24"/>
                  </a:cubicBezTo>
                  <a:cubicBezTo>
                    <a:pt x="326" y="25"/>
                    <a:pt x="326" y="26"/>
                    <a:pt x="325" y="28"/>
                  </a:cubicBezTo>
                  <a:cubicBezTo>
                    <a:pt x="325" y="29"/>
                    <a:pt x="325" y="30"/>
                    <a:pt x="324" y="31"/>
                  </a:cubicBezTo>
                  <a:cubicBezTo>
                    <a:pt x="324" y="32"/>
                    <a:pt x="323" y="32"/>
                    <a:pt x="323" y="33"/>
                  </a:cubicBezTo>
                  <a:cubicBezTo>
                    <a:pt x="322" y="34"/>
                    <a:pt x="321" y="35"/>
                    <a:pt x="320" y="35"/>
                  </a:cubicBezTo>
                  <a:cubicBezTo>
                    <a:pt x="319" y="36"/>
                    <a:pt x="318" y="36"/>
                    <a:pt x="317" y="36"/>
                  </a:cubicBezTo>
                  <a:moveTo>
                    <a:pt x="321" y="12"/>
                  </a:moveTo>
                  <a:cubicBezTo>
                    <a:pt x="318" y="12"/>
                    <a:pt x="316" y="12"/>
                    <a:pt x="314" y="13"/>
                  </a:cubicBezTo>
                  <a:cubicBezTo>
                    <a:pt x="312" y="14"/>
                    <a:pt x="310" y="15"/>
                    <a:pt x="309" y="17"/>
                  </a:cubicBezTo>
                  <a:cubicBezTo>
                    <a:pt x="307" y="18"/>
                    <a:pt x="306" y="20"/>
                    <a:pt x="305" y="22"/>
                  </a:cubicBezTo>
                  <a:cubicBezTo>
                    <a:pt x="304" y="24"/>
                    <a:pt x="304" y="26"/>
                    <a:pt x="304" y="29"/>
                  </a:cubicBezTo>
                  <a:cubicBezTo>
                    <a:pt x="304" y="31"/>
                    <a:pt x="304" y="34"/>
                    <a:pt x="305" y="36"/>
                  </a:cubicBezTo>
                  <a:cubicBezTo>
                    <a:pt x="306" y="37"/>
                    <a:pt x="308" y="39"/>
                    <a:pt x="310" y="40"/>
                  </a:cubicBezTo>
                  <a:cubicBezTo>
                    <a:pt x="312" y="41"/>
                    <a:pt x="314" y="42"/>
                    <a:pt x="317" y="42"/>
                  </a:cubicBezTo>
                  <a:cubicBezTo>
                    <a:pt x="319" y="42"/>
                    <a:pt x="321" y="41"/>
                    <a:pt x="323" y="40"/>
                  </a:cubicBezTo>
                  <a:cubicBezTo>
                    <a:pt x="326" y="39"/>
                    <a:pt x="327" y="38"/>
                    <a:pt x="329" y="37"/>
                  </a:cubicBezTo>
                  <a:cubicBezTo>
                    <a:pt x="330" y="35"/>
                    <a:pt x="331" y="33"/>
                    <a:pt x="332" y="31"/>
                  </a:cubicBezTo>
                  <a:cubicBezTo>
                    <a:pt x="333" y="29"/>
                    <a:pt x="333" y="27"/>
                    <a:pt x="333" y="24"/>
                  </a:cubicBezTo>
                  <a:cubicBezTo>
                    <a:pt x="333" y="22"/>
                    <a:pt x="333" y="21"/>
                    <a:pt x="332" y="19"/>
                  </a:cubicBezTo>
                  <a:cubicBezTo>
                    <a:pt x="332" y="18"/>
                    <a:pt x="331" y="16"/>
                    <a:pt x="330" y="15"/>
                  </a:cubicBezTo>
                  <a:cubicBezTo>
                    <a:pt x="329" y="14"/>
                    <a:pt x="327" y="13"/>
                    <a:pt x="326" y="13"/>
                  </a:cubicBezTo>
                  <a:cubicBezTo>
                    <a:pt x="324" y="12"/>
                    <a:pt x="322" y="12"/>
                    <a:pt x="321" y="12"/>
                  </a:cubicBezTo>
                  <a:moveTo>
                    <a:pt x="335" y="51"/>
                  </a:moveTo>
                  <a:cubicBezTo>
                    <a:pt x="337" y="52"/>
                    <a:pt x="339" y="52"/>
                    <a:pt x="341" y="53"/>
                  </a:cubicBezTo>
                  <a:cubicBezTo>
                    <a:pt x="343" y="53"/>
                    <a:pt x="345" y="53"/>
                    <a:pt x="347" y="53"/>
                  </a:cubicBezTo>
                  <a:cubicBezTo>
                    <a:pt x="349" y="53"/>
                    <a:pt x="351" y="53"/>
                    <a:pt x="353" y="52"/>
                  </a:cubicBezTo>
                  <a:cubicBezTo>
                    <a:pt x="355" y="51"/>
                    <a:pt x="357" y="50"/>
                    <a:pt x="358" y="49"/>
                  </a:cubicBezTo>
                  <a:cubicBezTo>
                    <a:pt x="359" y="48"/>
                    <a:pt x="360" y="46"/>
                    <a:pt x="361" y="44"/>
                  </a:cubicBezTo>
                  <a:cubicBezTo>
                    <a:pt x="362" y="42"/>
                    <a:pt x="362" y="40"/>
                    <a:pt x="363" y="38"/>
                  </a:cubicBezTo>
                  <a:cubicBezTo>
                    <a:pt x="367" y="17"/>
                    <a:pt x="367" y="17"/>
                    <a:pt x="367" y="17"/>
                  </a:cubicBezTo>
                  <a:cubicBezTo>
                    <a:pt x="367" y="16"/>
                    <a:pt x="368" y="15"/>
                    <a:pt x="368" y="14"/>
                  </a:cubicBezTo>
                  <a:cubicBezTo>
                    <a:pt x="368" y="14"/>
                    <a:pt x="368" y="13"/>
                    <a:pt x="368" y="13"/>
                  </a:cubicBezTo>
                  <a:cubicBezTo>
                    <a:pt x="361" y="13"/>
                    <a:pt x="361" y="13"/>
                    <a:pt x="361" y="13"/>
                  </a:cubicBezTo>
                  <a:cubicBezTo>
                    <a:pt x="360" y="17"/>
                    <a:pt x="360" y="17"/>
                    <a:pt x="360" y="17"/>
                  </a:cubicBezTo>
                  <a:cubicBezTo>
                    <a:pt x="360" y="16"/>
                    <a:pt x="359" y="15"/>
                    <a:pt x="358" y="14"/>
                  </a:cubicBezTo>
                  <a:cubicBezTo>
                    <a:pt x="357" y="14"/>
                    <a:pt x="356" y="13"/>
                    <a:pt x="355" y="13"/>
                  </a:cubicBezTo>
                  <a:cubicBezTo>
                    <a:pt x="354" y="12"/>
                    <a:pt x="353" y="12"/>
                    <a:pt x="352" y="12"/>
                  </a:cubicBezTo>
                  <a:cubicBezTo>
                    <a:pt x="350" y="12"/>
                    <a:pt x="348" y="12"/>
                    <a:pt x="347" y="13"/>
                  </a:cubicBezTo>
                  <a:cubicBezTo>
                    <a:pt x="345" y="14"/>
                    <a:pt x="344" y="14"/>
                    <a:pt x="343" y="16"/>
                  </a:cubicBezTo>
                  <a:cubicBezTo>
                    <a:pt x="341" y="17"/>
                    <a:pt x="341" y="18"/>
                    <a:pt x="340" y="19"/>
                  </a:cubicBezTo>
                  <a:cubicBezTo>
                    <a:pt x="339" y="21"/>
                    <a:pt x="338" y="22"/>
                    <a:pt x="338" y="24"/>
                  </a:cubicBezTo>
                  <a:cubicBezTo>
                    <a:pt x="338" y="26"/>
                    <a:pt x="337" y="27"/>
                    <a:pt x="337" y="29"/>
                  </a:cubicBezTo>
                  <a:cubicBezTo>
                    <a:pt x="337" y="31"/>
                    <a:pt x="338" y="32"/>
                    <a:pt x="338" y="33"/>
                  </a:cubicBezTo>
                  <a:cubicBezTo>
                    <a:pt x="338" y="35"/>
                    <a:pt x="339" y="36"/>
                    <a:pt x="340" y="37"/>
                  </a:cubicBezTo>
                  <a:cubicBezTo>
                    <a:pt x="340" y="38"/>
                    <a:pt x="341" y="39"/>
                    <a:pt x="343" y="40"/>
                  </a:cubicBezTo>
                  <a:cubicBezTo>
                    <a:pt x="344" y="41"/>
                    <a:pt x="345" y="41"/>
                    <a:pt x="347" y="41"/>
                  </a:cubicBezTo>
                  <a:cubicBezTo>
                    <a:pt x="349" y="41"/>
                    <a:pt x="350" y="41"/>
                    <a:pt x="351" y="40"/>
                  </a:cubicBezTo>
                  <a:cubicBezTo>
                    <a:pt x="352" y="40"/>
                    <a:pt x="353" y="39"/>
                    <a:pt x="354" y="38"/>
                  </a:cubicBezTo>
                  <a:cubicBezTo>
                    <a:pt x="355" y="38"/>
                    <a:pt x="356" y="37"/>
                    <a:pt x="357" y="36"/>
                  </a:cubicBezTo>
                  <a:cubicBezTo>
                    <a:pt x="357" y="36"/>
                    <a:pt x="357" y="36"/>
                    <a:pt x="357" y="36"/>
                  </a:cubicBezTo>
                  <a:cubicBezTo>
                    <a:pt x="356" y="37"/>
                    <a:pt x="356" y="38"/>
                    <a:pt x="356" y="39"/>
                  </a:cubicBezTo>
                  <a:cubicBezTo>
                    <a:pt x="355" y="40"/>
                    <a:pt x="355" y="41"/>
                    <a:pt x="354" y="42"/>
                  </a:cubicBezTo>
                  <a:cubicBezTo>
                    <a:pt x="354" y="43"/>
                    <a:pt x="353" y="44"/>
                    <a:pt x="353" y="45"/>
                  </a:cubicBezTo>
                  <a:cubicBezTo>
                    <a:pt x="352" y="46"/>
                    <a:pt x="351" y="46"/>
                    <a:pt x="350" y="47"/>
                  </a:cubicBezTo>
                  <a:cubicBezTo>
                    <a:pt x="349" y="47"/>
                    <a:pt x="348" y="47"/>
                    <a:pt x="346" y="47"/>
                  </a:cubicBezTo>
                  <a:cubicBezTo>
                    <a:pt x="345" y="47"/>
                    <a:pt x="344" y="47"/>
                    <a:pt x="343" y="47"/>
                  </a:cubicBezTo>
                  <a:cubicBezTo>
                    <a:pt x="342" y="47"/>
                    <a:pt x="341" y="47"/>
                    <a:pt x="340" y="46"/>
                  </a:cubicBezTo>
                  <a:cubicBezTo>
                    <a:pt x="339" y="46"/>
                    <a:pt x="338" y="46"/>
                    <a:pt x="337" y="45"/>
                  </a:cubicBezTo>
                  <a:lnTo>
                    <a:pt x="335" y="51"/>
                  </a:lnTo>
                  <a:close/>
                  <a:moveTo>
                    <a:pt x="358" y="24"/>
                  </a:moveTo>
                  <a:cubicBezTo>
                    <a:pt x="358" y="25"/>
                    <a:pt x="358" y="26"/>
                    <a:pt x="358" y="27"/>
                  </a:cubicBezTo>
                  <a:cubicBezTo>
                    <a:pt x="357" y="28"/>
                    <a:pt x="357" y="29"/>
                    <a:pt x="357" y="30"/>
                  </a:cubicBezTo>
                  <a:cubicBezTo>
                    <a:pt x="356" y="31"/>
                    <a:pt x="356" y="32"/>
                    <a:pt x="355" y="33"/>
                  </a:cubicBezTo>
                  <a:cubicBezTo>
                    <a:pt x="354" y="33"/>
                    <a:pt x="354" y="34"/>
                    <a:pt x="353" y="35"/>
                  </a:cubicBezTo>
                  <a:cubicBezTo>
                    <a:pt x="352" y="35"/>
                    <a:pt x="351" y="35"/>
                    <a:pt x="350" y="35"/>
                  </a:cubicBezTo>
                  <a:cubicBezTo>
                    <a:pt x="349" y="35"/>
                    <a:pt x="348" y="35"/>
                    <a:pt x="347" y="34"/>
                  </a:cubicBezTo>
                  <a:cubicBezTo>
                    <a:pt x="346" y="34"/>
                    <a:pt x="346" y="33"/>
                    <a:pt x="345" y="32"/>
                  </a:cubicBezTo>
                  <a:cubicBezTo>
                    <a:pt x="345" y="31"/>
                    <a:pt x="345" y="30"/>
                    <a:pt x="345" y="29"/>
                  </a:cubicBezTo>
                  <a:cubicBezTo>
                    <a:pt x="345" y="28"/>
                    <a:pt x="345" y="27"/>
                    <a:pt x="345" y="26"/>
                  </a:cubicBezTo>
                  <a:cubicBezTo>
                    <a:pt x="345" y="25"/>
                    <a:pt x="346" y="24"/>
                    <a:pt x="346" y="23"/>
                  </a:cubicBezTo>
                  <a:cubicBezTo>
                    <a:pt x="347" y="22"/>
                    <a:pt x="347" y="21"/>
                    <a:pt x="348" y="20"/>
                  </a:cubicBezTo>
                  <a:cubicBezTo>
                    <a:pt x="348" y="20"/>
                    <a:pt x="349" y="19"/>
                    <a:pt x="350" y="18"/>
                  </a:cubicBezTo>
                  <a:cubicBezTo>
                    <a:pt x="351" y="18"/>
                    <a:pt x="352" y="18"/>
                    <a:pt x="353" y="18"/>
                  </a:cubicBezTo>
                  <a:cubicBezTo>
                    <a:pt x="354" y="18"/>
                    <a:pt x="355" y="18"/>
                    <a:pt x="356" y="19"/>
                  </a:cubicBezTo>
                  <a:cubicBezTo>
                    <a:pt x="356" y="19"/>
                    <a:pt x="357" y="20"/>
                    <a:pt x="357" y="21"/>
                  </a:cubicBezTo>
                  <a:cubicBezTo>
                    <a:pt x="358" y="22"/>
                    <a:pt x="358" y="23"/>
                    <a:pt x="358" y="24"/>
                  </a:cubicBezTo>
                  <a:moveTo>
                    <a:pt x="372" y="13"/>
                  </a:moveTo>
                  <a:cubicBezTo>
                    <a:pt x="377" y="42"/>
                    <a:pt x="377" y="42"/>
                    <a:pt x="377" y="42"/>
                  </a:cubicBezTo>
                  <a:cubicBezTo>
                    <a:pt x="376" y="44"/>
                    <a:pt x="375" y="45"/>
                    <a:pt x="375" y="45"/>
                  </a:cubicBezTo>
                  <a:cubicBezTo>
                    <a:pt x="374" y="46"/>
                    <a:pt x="373" y="47"/>
                    <a:pt x="373" y="47"/>
                  </a:cubicBezTo>
                  <a:cubicBezTo>
                    <a:pt x="372" y="47"/>
                    <a:pt x="371" y="47"/>
                    <a:pt x="371" y="47"/>
                  </a:cubicBezTo>
                  <a:cubicBezTo>
                    <a:pt x="370" y="47"/>
                    <a:pt x="369" y="47"/>
                    <a:pt x="369" y="47"/>
                  </a:cubicBezTo>
                  <a:cubicBezTo>
                    <a:pt x="368" y="47"/>
                    <a:pt x="368" y="47"/>
                    <a:pt x="367" y="47"/>
                  </a:cubicBezTo>
                  <a:cubicBezTo>
                    <a:pt x="366" y="52"/>
                    <a:pt x="366" y="52"/>
                    <a:pt x="366" y="52"/>
                  </a:cubicBezTo>
                  <a:cubicBezTo>
                    <a:pt x="367" y="53"/>
                    <a:pt x="368" y="53"/>
                    <a:pt x="369" y="53"/>
                  </a:cubicBezTo>
                  <a:cubicBezTo>
                    <a:pt x="369" y="53"/>
                    <a:pt x="370" y="53"/>
                    <a:pt x="371" y="53"/>
                  </a:cubicBezTo>
                  <a:cubicBezTo>
                    <a:pt x="373" y="53"/>
                    <a:pt x="374" y="53"/>
                    <a:pt x="375" y="52"/>
                  </a:cubicBezTo>
                  <a:cubicBezTo>
                    <a:pt x="377" y="52"/>
                    <a:pt x="378" y="51"/>
                    <a:pt x="378" y="51"/>
                  </a:cubicBezTo>
                  <a:cubicBezTo>
                    <a:pt x="379" y="50"/>
                    <a:pt x="380" y="49"/>
                    <a:pt x="381" y="48"/>
                  </a:cubicBezTo>
                  <a:cubicBezTo>
                    <a:pt x="381" y="47"/>
                    <a:pt x="382" y="46"/>
                    <a:pt x="383" y="45"/>
                  </a:cubicBezTo>
                  <a:cubicBezTo>
                    <a:pt x="402" y="13"/>
                    <a:pt x="402" y="13"/>
                    <a:pt x="402" y="13"/>
                  </a:cubicBezTo>
                  <a:cubicBezTo>
                    <a:pt x="394" y="13"/>
                    <a:pt x="394" y="13"/>
                    <a:pt x="394" y="13"/>
                  </a:cubicBezTo>
                  <a:cubicBezTo>
                    <a:pt x="382" y="34"/>
                    <a:pt x="382" y="34"/>
                    <a:pt x="382" y="34"/>
                  </a:cubicBezTo>
                  <a:cubicBezTo>
                    <a:pt x="382" y="34"/>
                    <a:pt x="382" y="34"/>
                    <a:pt x="382" y="34"/>
                  </a:cubicBezTo>
                  <a:cubicBezTo>
                    <a:pt x="380" y="13"/>
                    <a:pt x="380" y="13"/>
                    <a:pt x="380" y="13"/>
                  </a:cubicBezTo>
                  <a:lnTo>
                    <a:pt x="372" y="13"/>
                  </a:lnTo>
                  <a:close/>
                  <a:moveTo>
                    <a:pt x="445" y="4"/>
                  </a:moveTo>
                  <a:cubicBezTo>
                    <a:pt x="443" y="3"/>
                    <a:pt x="441" y="3"/>
                    <a:pt x="440" y="2"/>
                  </a:cubicBezTo>
                  <a:cubicBezTo>
                    <a:pt x="438" y="2"/>
                    <a:pt x="436" y="2"/>
                    <a:pt x="435" y="2"/>
                  </a:cubicBezTo>
                  <a:cubicBezTo>
                    <a:pt x="433" y="2"/>
                    <a:pt x="432" y="2"/>
                    <a:pt x="430" y="2"/>
                  </a:cubicBezTo>
                  <a:cubicBezTo>
                    <a:pt x="429" y="3"/>
                    <a:pt x="428" y="3"/>
                    <a:pt x="426" y="4"/>
                  </a:cubicBezTo>
                  <a:cubicBezTo>
                    <a:pt x="425" y="4"/>
                    <a:pt x="424" y="5"/>
                    <a:pt x="423" y="6"/>
                  </a:cubicBezTo>
                  <a:cubicBezTo>
                    <a:pt x="422" y="7"/>
                    <a:pt x="422" y="8"/>
                    <a:pt x="421" y="9"/>
                  </a:cubicBezTo>
                  <a:cubicBezTo>
                    <a:pt x="421" y="11"/>
                    <a:pt x="420" y="12"/>
                    <a:pt x="420" y="14"/>
                  </a:cubicBezTo>
                  <a:cubicBezTo>
                    <a:pt x="420" y="15"/>
                    <a:pt x="421" y="16"/>
                    <a:pt x="421" y="17"/>
                  </a:cubicBezTo>
                  <a:cubicBezTo>
                    <a:pt x="422" y="18"/>
                    <a:pt x="422" y="19"/>
                    <a:pt x="423" y="20"/>
                  </a:cubicBezTo>
                  <a:cubicBezTo>
                    <a:pt x="424" y="21"/>
                    <a:pt x="425" y="21"/>
                    <a:pt x="425" y="22"/>
                  </a:cubicBezTo>
                  <a:cubicBezTo>
                    <a:pt x="426" y="23"/>
                    <a:pt x="427" y="23"/>
                    <a:pt x="428" y="24"/>
                  </a:cubicBezTo>
                  <a:cubicBezTo>
                    <a:pt x="429" y="24"/>
                    <a:pt x="430" y="25"/>
                    <a:pt x="431" y="25"/>
                  </a:cubicBezTo>
                  <a:cubicBezTo>
                    <a:pt x="432" y="26"/>
                    <a:pt x="432" y="26"/>
                    <a:pt x="433" y="27"/>
                  </a:cubicBezTo>
                  <a:cubicBezTo>
                    <a:pt x="433" y="28"/>
                    <a:pt x="433" y="29"/>
                    <a:pt x="433" y="30"/>
                  </a:cubicBezTo>
                  <a:cubicBezTo>
                    <a:pt x="433" y="31"/>
                    <a:pt x="433" y="31"/>
                    <a:pt x="433" y="32"/>
                  </a:cubicBezTo>
                  <a:cubicBezTo>
                    <a:pt x="432" y="33"/>
                    <a:pt x="432" y="34"/>
                    <a:pt x="431" y="34"/>
                  </a:cubicBezTo>
                  <a:cubicBezTo>
                    <a:pt x="430" y="35"/>
                    <a:pt x="430" y="35"/>
                    <a:pt x="429" y="35"/>
                  </a:cubicBezTo>
                  <a:cubicBezTo>
                    <a:pt x="428" y="35"/>
                    <a:pt x="427" y="36"/>
                    <a:pt x="426" y="36"/>
                  </a:cubicBezTo>
                  <a:cubicBezTo>
                    <a:pt x="425" y="36"/>
                    <a:pt x="424" y="35"/>
                    <a:pt x="423" y="35"/>
                  </a:cubicBezTo>
                  <a:cubicBezTo>
                    <a:pt x="422" y="35"/>
                    <a:pt x="421" y="35"/>
                    <a:pt x="420" y="34"/>
                  </a:cubicBezTo>
                  <a:cubicBezTo>
                    <a:pt x="419" y="34"/>
                    <a:pt x="418" y="33"/>
                    <a:pt x="417" y="33"/>
                  </a:cubicBezTo>
                  <a:cubicBezTo>
                    <a:pt x="415" y="39"/>
                    <a:pt x="415" y="39"/>
                    <a:pt x="415" y="39"/>
                  </a:cubicBezTo>
                  <a:cubicBezTo>
                    <a:pt x="417" y="40"/>
                    <a:pt x="418" y="41"/>
                    <a:pt x="420" y="41"/>
                  </a:cubicBezTo>
                  <a:cubicBezTo>
                    <a:pt x="422" y="41"/>
                    <a:pt x="424" y="42"/>
                    <a:pt x="426" y="42"/>
                  </a:cubicBezTo>
                  <a:cubicBezTo>
                    <a:pt x="427" y="42"/>
                    <a:pt x="429" y="41"/>
                    <a:pt x="431" y="41"/>
                  </a:cubicBezTo>
                  <a:cubicBezTo>
                    <a:pt x="432" y="41"/>
                    <a:pt x="434" y="40"/>
                    <a:pt x="435" y="40"/>
                  </a:cubicBezTo>
                  <a:cubicBezTo>
                    <a:pt x="436" y="39"/>
                    <a:pt x="437" y="38"/>
                    <a:pt x="438" y="37"/>
                  </a:cubicBezTo>
                  <a:cubicBezTo>
                    <a:pt x="439" y="36"/>
                    <a:pt x="440" y="35"/>
                    <a:pt x="441" y="34"/>
                  </a:cubicBezTo>
                  <a:cubicBezTo>
                    <a:pt x="441" y="32"/>
                    <a:pt x="441" y="31"/>
                    <a:pt x="441" y="29"/>
                  </a:cubicBezTo>
                  <a:cubicBezTo>
                    <a:pt x="441" y="27"/>
                    <a:pt x="441" y="26"/>
                    <a:pt x="441" y="25"/>
                  </a:cubicBezTo>
                  <a:cubicBezTo>
                    <a:pt x="440" y="24"/>
                    <a:pt x="440" y="23"/>
                    <a:pt x="439" y="22"/>
                  </a:cubicBezTo>
                  <a:cubicBezTo>
                    <a:pt x="438" y="21"/>
                    <a:pt x="437" y="20"/>
                    <a:pt x="436" y="20"/>
                  </a:cubicBezTo>
                  <a:cubicBezTo>
                    <a:pt x="435" y="19"/>
                    <a:pt x="434" y="19"/>
                    <a:pt x="433" y="18"/>
                  </a:cubicBezTo>
                  <a:cubicBezTo>
                    <a:pt x="433" y="18"/>
                    <a:pt x="432" y="17"/>
                    <a:pt x="431" y="16"/>
                  </a:cubicBezTo>
                  <a:cubicBezTo>
                    <a:pt x="430" y="16"/>
                    <a:pt x="430" y="15"/>
                    <a:pt x="429" y="15"/>
                  </a:cubicBezTo>
                  <a:cubicBezTo>
                    <a:pt x="429" y="14"/>
                    <a:pt x="428" y="13"/>
                    <a:pt x="428" y="12"/>
                  </a:cubicBezTo>
                  <a:cubicBezTo>
                    <a:pt x="428" y="12"/>
                    <a:pt x="429" y="11"/>
                    <a:pt x="429" y="10"/>
                  </a:cubicBezTo>
                  <a:cubicBezTo>
                    <a:pt x="429" y="10"/>
                    <a:pt x="430" y="9"/>
                    <a:pt x="431" y="9"/>
                  </a:cubicBezTo>
                  <a:cubicBezTo>
                    <a:pt x="431" y="9"/>
                    <a:pt x="432" y="8"/>
                    <a:pt x="433" y="8"/>
                  </a:cubicBezTo>
                  <a:cubicBezTo>
                    <a:pt x="433" y="8"/>
                    <a:pt x="434" y="8"/>
                    <a:pt x="435" y="8"/>
                  </a:cubicBezTo>
                  <a:cubicBezTo>
                    <a:pt x="436" y="8"/>
                    <a:pt x="437" y="8"/>
                    <a:pt x="438" y="8"/>
                  </a:cubicBezTo>
                  <a:cubicBezTo>
                    <a:pt x="439" y="8"/>
                    <a:pt x="439" y="9"/>
                    <a:pt x="440" y="9"/>
                  </a:cubicBezTo>
                  <a:cubicBezTo>
                    <a:pt x="441" y="9"/>
                    <a:pt x="442" y="10"/>
                    <a:pt x="443" y="10"/>
                  </a:cubicBezTo>
                  <a:lnTo>
                    <a:pt x="445" y="4"/>
                  </a:lnTo>
                  <a:close/>
                  <a:moveTo>
                    <a:pt x="473" y="29"/>
                  </a:moveTo>
                  <a:cubicBezTo>
                    <a:pt x="474" y="28"/>
                    <a:pt x="474" y="27"/>
                    <a:pt x="474" y="26"/>
                  </a:cubicBezTo>
                  <a:cubicBezTo>
                    <a:pt x="474" y="25"/>
                    <a:pt x="474" y="24"/>
                    <a:pt x="474" y="23"/>
                  </a:cubicBezTo>
                  <a:cubicBezTo>
                    <a:pt x="474" y="20"/>
                    <a:pt x="474" y="18"/>
                    <a:pt x="473" y="17"/>
                  </a:cubicBezTo>
                  <a:cubicBezTo>
                    <a:pt x="472" y="15"/>
                    <a:pt x="470" y="14"/>
                    <a:pt x="469" y="13"/>
                  </a:cubicBezTo>
                  <a:cubicBezTo>
                    <a:pt x="467" y="12"/>
                    <a:pt x="465" y="12"/>
                    <a:pt x="462" y="12"/>
                  </a:cubicBezTo>
                  <a:cubicBezTo>
                    <a:pt x="461" y="12"/>
                    <a:pt x="459" y="12"/>
                    <a:pt x="457" y="13"/>
                  </a:cubicBezTo>
                  <a:cubicBezTo>
                    <a:pt x="456" y="14"/>
                    <a:pt x="454" y="14"/>
                    <a:pt x="453" y="16"/>
                  </a:cubicBezTo>
                  <a:cubicBezTo>
                    <a:pt x="452" y="17"/>
                    <a:pt x="450" y="18"/>
                    <a:pt x="449" y="19"/>
                  </a:cubicBezTo>
                  <a:cubicBezTo>
                    <a:pt x="448" y="21"/>
                    <a:pt x="448" y="22"/>
                    <a:pt x="447" y="24"/>
                  </a:cubicBezTo>
                  <a:cubicBezTo>
                    <a:pt x="447" y="26"/>
                    <a:pt x="446" y="27"/>
                    <a:pt x="446" y="29"/>
                  </a:cubicBezTo>
                  <a:cubicBezTo>
                    <a:pt x="446" y="31"/>
                    <a:pt x="447" y="33"/>
                    <a:pt x="447" y="35"/>
                  </a:cubicBezTo>
                  <a:cubicBezTo>
                    <a:pt x="448" y="36"/>
                    <a:pt x="449" y="38"/>
                    <a:pt x="450" y="39"/>
                  </a:cubicBezTo>
                  <a:cubicBezTo>
                    <a:pt x="451" y="40"/>
                    <a:pt x="453" y="40"/>
                    <a:pt x="454" y="41"/>
                  </a:cubicBezTo>
                  <a:cubicBezTo>
                    <a:pt x="456" y="41"/>
                    <a:pt x="458" y="42"/>
                    <a:pt x="460" y="42"/>
                  </a:cubicBezTo>
                  <a:cubicBezTo>
                    <a:pt x="462" y="42"/>
                    <a:pt x="463" y="41"/>
                    <a:pt x="465" y="41"/>
                  </a:cubicBezTo>
                  <a:cubicBezTo>
                    <a:pt x="466" y="41"/>
                    <a:pt x="468" y="40"/>
                    <a:pt x="469" y="40"/>
                  </a:cubicBezTo>
                  <a:cubicBezTo>
                    <a:pt x="470" y="34"/>
                    <a:pt x="470" y="34"/>
                    <a:pt x="470" y="34"/>
                  </a:cubicBezTo>
                  <a:cubicBezTo>
                    <a:pt x="469" y="35"/>
                    <a:pt x="467" y="35"/>
                    <a:pt x="466" y="36"/>
                  </a:cubicBezTo>
                  <a:cubicBezTo>
                    <a:pt x="464" y="36"/>
                    <a:pt x="463" y="36"/>
                    <a:pt x="461" y="36"/>
                  </a:cubicBezTo>
                  <a:cubicBezTo>
                    <a:pt x="460" y="36"/>
                    <a:pt x="458" y="36"/>
                    <a:pt x="457" y="36"/>
                  </a:cubicBezTo>
                  <a:cubicBezTo>
                    <a:pt x="456" y="35"/>
                    <a:pt x="455" y="34"/>
                    <a:pt x="454" y="33"/>
                  </a:cubicBezTo>
                  <a:cubicBezTo>
                    <a:pt x="454" y="32"/>
                    <a:pt x="453" y="31"/>
                    <a:pt x="453" y="29"/>
                  </a:cubicBezTo>
                  <a:lnTo>
                    <a:pt x="473" y="29"/>
                  </a:lnTo>
                  <a:close/>
                  <a:moveTo>
                    <a:pt x="454" y="24"/>
                  </a:moveTo>
                  <a:cubicBezTo>
                    <a:pt x="455" y="23"/>
                    <a:pt x="455" y="22"/>
                    <a:pt x="456" y="21"/>
                  </a:cubicBezTo>
                  <a:cubicBezTo>
                    <a:pt x="457" y="20"/>
                    <a:pt x="458" y="19"/>
                    <a:pt x="459" y="18"/>
                  </a:cubicBezTo>
                  <a:cubicBezTo>
                    <a:pt x="460" y="18"/>
                    <a:pt x="461" y="17"/>
                    <a:pt x="462" y="17"/>
                  </a:cubicBezTo>
                  <a:cubicBezTo>
                    <a:pt x="464" y="17"/>
                    <a:pt x="465" y="18"/>
                    <a:pt x="466" y="19"/>
                  </a:cubicBezTo>
                  <a:cubicBezTo>
                    <a:pt x="467" y="19"/>
                    <a:pt x="467" y="21"/>
                    <a:pt x="467" y="22"/>
                  </a:cubicBezTo>
                  <a:cubicBezTo>
                    <a:pt x="467" y="22"/>
                    <a:pt x="467" y="23"/>
                    <a:pt x="467" y="23"/>
                  </a:cubicBezTo>
                  <a:cubicBezTo>
                    <a:pt x="467" y="23"/>
                    <a:pt x="467" y="24"/>
                    <a:pt x="467" y="24"/>
                  </a:cubicBezTo>
                  <a:lnTo>
                    <a:pt x="454" y="24"/>
                  </a:lnTo>
                  <a:close/>
                  <a:moveTo>
                    <a:pt x="476" y="41"/>
                  </a:moveTo>
                  <a:cubicBezTo>
                    <a:pt x="484" y="41"/>
                    <a:pt x="484" y="41"/>
                    <a:pt x="484" y="41"/>
                  </a:cubicBezTo>
                  <a:cubicBezTo>
                    <a:pt x="486" y="28"/>
                    <a:pt x="486" y="28"/>
                    <a:pt x="486" y="28"/>
                  </a:cubicBezTo>
                  <a:cubicBezTo>
                    <a:pt x="487" y="27"/>
                    <a:pt x="487" y="26"/>
                    <a:pt x="487" y="25"/>
                  </a:cubicBezTo>
                  <a:cubicBezTo>
                    <a:pt x="488" y="24"/>
                    <a:pt x="488" y="23"/>
                    <a:pt x="489" y="22"/>
                  </a:cubicBezTo>
                  <a:cubicBezTo>
                    <a:pt x="490" y="21"/>
                    <a:pt x="491" y="20"/>
                    <a:pt x="492" y="20"/>
                  </a:cubicBezTo>
                  <a:cubicBezTo>
                    <a:pt x="492" y="19"/>
                    <a:pt x="494" y="19"/>
                    <a:pt x="495" y="19"/>
                  </a:cubicBezTo>
                  <a:cubicBezTo>
                    <a:pt x="495" y="19"/>
                    <a:pt x="496" y="19"/>
                    <a:pt x="496" y="19"/>
                  </a:cubicBezTo>
                  <a:cubicBezTo>
                    <a:pt x="497" y="19"/>
                    <a:pt x="497" y="19"/>
                    <a:pt x="498" y="19"/>
                  </a:cubicBezTo>
                  <a:cubicBezTo>
                    <a:pt x="499" y="12"/>
                    <a:pt x="499" y="12"/>
                    <a:pt x="499" y="12"/>
                  </a:cubicBezTo>
                  <a:cubicBezTo>
                    <a:pt x="499" y="12"/>
                    <a:pt x="498" y="12"/>
                    <a:pt x="498" y="12"/>
                  </a:cubicBezTo>
                  <a:cubicBezTo>
                    <a:pt x="497" y="12"/>
                    <a:pt x="497" y="12"/>
                    <a:pt x="496" y="12"/>
                  </a:cubicBezTo>
                  <a:cubicBezTo>
                    <a:pt x="496" y="12"/>
                    <a:pt x="495" y="12"/>
                    <a:pt x="494" y="13"/>
                  </a:cubicBezTo>
                  <a:cubicBezTo>
                    <a:pt x="493" y="13"/>
                    <a:pt x="492" y="13"/>
                    <a:pt x="492" y="14"/>
                  </a:cubicBezTo>
                  <a:cubicBezTo>
                    <a:pt x="491" y="14"/>
                    <a:pt x="490" y="15"/>
                    <a:pt x="490" y="16"/>
                  </a:cubicBezTo>
                  <a:cubicBezTo>
                    <a:pt x="489" y="16"/>
                    <a:pt x="488" y="17"/>
                    <a:pt x="488" y="18"/>
                  </a:cubicBezTo>
                  <a:cubicBezTo>
                    <a:pt x="488" y="18"/>
                    <a:pt x="488" y="18"/>
                    <a:pt x="488" y="18"/>
                  </a:cubicBezTo>
                  <a:cubicBezTo>
                    <a:pt x="489" y="13"/>
                    <a:pt x="489" y="13"/>
                    <a:pt x="489" y="13"/>
                  </a:cubicBezTo>
                  <a:cubicBezTo>
                    <a:pt x="482" y="13"/>
                    <a:pt x="482" y="13"/>
                    <a:pt x="482" y="13"/>
                  </a:cubicBezTo>
                  <a:cubicBezTo>
                    <a:pt x="482" y="14"/>
                    <a:pt x="482" y="15"/>
                    <a:pt x="481" y="16"/>
                  </a:cubicBezTo>
                  <a:lnTo>
                    <a:pt x="476" y="41"/>
                  </a:lnTo>
                  <a:close/>
                  <a:moveTo>
                    <a:pt x="505" y="41"/>
                  </a:moveTo>
                  <a:cubicBezTo>
                    <a:pt x="513" y="41"/>
                    <a:pt x="513" y="41"/>
                    <a:pt x="513" y="41"/>
                  </a:cubicBezTo>
                  <a:cubicBezTo>
                    <a:pt x="529" y="13"/>
                    <a:pt x="529" y="13"/>
                    <a:pt x="529" y="13"/>
                  </a:cubicBezTo>
                  <a:cubicBezTo>
                    <a:pt x="522" y="13"/>
                    <a:pt x="522" y="13"/>
                    <a:pt x="522" y="13"/>
                  </a:cubicBezTo>
                  <a:cubicBezTo>
                    <a:pt x="511" y="33"/>
                    <a:pt x="511" y="33"/>
                    <a:pt x="511" y="33"/>
                  </a:cubicBezTo>
                  <a:cubicBezTo>
                    <a:pt x="510" y="33"/>
                    <a:pt x="510" y="33"/>
                    <a:pt x="510" y="33"/>
                  </a:cubicBezTo>
                  <a:cubicBezTo>
                    <a:pt x="508" y="13"/>
                    <a:pt x="508" y="13"/>
                    <a:pt x="508" y="13"/>
                  </a:cubicBezTo>
                  <a:cubicBezTo>
                    <a:pt x="500" y="13"/>
                    <a:pt x="500" y="13"/>
                    <a:pt x="500" y="13"/>
                  </a:cubicBezTo>
                  <a:lnTo>
                    <a:pt x="505" y="41"/>
                  </a:lnTo>
                  <a:close/>
                  <a:moveTo>
                    <a:pt x="528" y="41"/>
                  </a:moveTo>
                  <a:cubicBezTo>
                    <a:pt x="535" y="41"/>
                    <a:pt x="535" y="41"/>
                    <a:pt x="535" y="41"/>
                  </a:cubicBezTo>
                  <a:cubicBezTo>
                    <a:pt x="541" y="13"/>
                    <a:pt x="541" y="13"/>
                    <a:pt x="541" y="13"/>
                  </a:cubicBezTo>
                  <a:cubicBezTo>
                    <a:pt x="534" y="13"/>
                    <a:pt x="534" y="13"/>
                    <a:pt x="534" y="13"/>
                  </a:cubicBezTo>
                  <a:lnTo>
                    <a:pt x="528" y="41"/>
                  </a:lnTo>
                  <a:close/>
                  <a:moveTo>
                    <a:pt x="535" y="8"/>
                  </a:moveTo>
                  <a:cubicBezTo>
                    <a:pt x="543" y="8"/>
                    <a:pt x="543" y="8"/>
                    <a:pt x="543" y="8"/>
                  </a:cubicBezTo>
                  <a:cubicBezTo>
                    <a:pt x="544" y="1"/>
                    <a:pt x="544" y="1"/>
                    <a:pt x="544" y="1"/>
                  </a:cubicBezTo>
                  <a:cubicBezTo>
                    <a:pt x="537" y="1"/>
                    <a:pt x="537" y="1"/>
                    <a:pt x="537" y="1"/>
                  </a:cubicBezTo>
                  <a:lnTo>
                    <a:pt x="535" y="8"/>
                  </a:lnTo>
                  <a:close/>
                  <a:moveTo>
                    <a:pt x="568" y="13"/>
                  </a:moveTo>
                  <a:cubicBezTo>
                    <a:pt x="567" y="13"/>
                    <a:pt x="566" y="13"/>
                    <a:pt x="565" y="12"/>
                  </a:cubicBezTo>
                  <a:cubicBezTo>
                    <a:pt x="564" y="12"/>
                    <a:pt x="562" y="12"/>
                    <a:pt x="561" y="12"/>
                  </a:cubicBezTo>
                  <a:cubicBezTo>
                    <a:pt x="559" y="12"/>
                    <a:pt x="556" y="12"/>
                    <a:pt x="554" y="13"/>
                  </a:cubicBezTo>
                  <a:cubicBezTo>
                    <a:pt x="552" y="14"/>
                    <a:pt x="550" y="15"/>
                    <a:pt x="549" y="17"/>
                  </a:cubicBezTo>
                  <a:cubicBezTo>
                    <a:pt x="547" y="19"/>
                    <a:pt x="546" y="20"/>
                    <a:pt x="546" y="23"/>
                  </a:cubicBezTo>
                  <a:cubicBezTo>
                    <a:pt x="545" y="25"/>
                    <a:pt x="544" y="27"/>
                    <a:pt x="544" y="29"/>
                  </a:cubicBezTo>
                  <a:cubicBezTo>
                    <a:pt x="544" y="32"/>
                    <a:pt x="545" y="34"/>
                    <a:pt x="546" y="36"/>
                  </a:cubicBezTo>
                  <a:cubicBezTo>
                    <a:pt x="547" y="38"/>
                    <a:pt x="548" y="39"/>
                    <a:pt x="550" y="40"/>
                  </a:cubicBezTo>
                  <a:cubicBezTo>
                    <a:pt x="552" y="41"/>
                    <a:pt x="554" y="42"/>
                    <a:pt x="556" y="42"/>
                  </a:cubicBezTo>
                  <a:cubicBezTo>
                    <a:pt x="558" y="42"/>
                    <a:pt x="559" y="41"/>
                    <a:pt x="560" y="41"/>
                  </a:cubicBezTo>
                  <a:cubicBezTo>
                    <a:pt x="561" y="41"/>
                    <a:pt x="562" y="41"/>
                    <a:pt x="563" y="40"/>
                  </a:cubicBezTo>
                  <a:cubicBezTo>
                    <a:pt x="564" y="34"/>
                    <a:pt x="564" y="34"/>
                    <a:pt x="564" y="34"/>
                  </a:cubicBezTo>
                  <a:cubicBezTo>
                    <a:pt x="564" y="35"/>
                    <a:pt x="563" y="35"/>
                    <a:pt x="562" y="35"/>
                  </a:cubicBezTo>
                  <a:cubicBezTo>
                    <a:pt x="562" y="35"/>
                    <a:pt x="561" y="36"/>
                    <a:pt x="560" y="36"/>
                  </a:cubicBezTo>
                  <a:cubicBezTo>
                    <a:pt x="560" y="36"/>
                    <a:pt x="559" y="36"/>
                    <a:pt x="558" y="36"/>
                  </a:cubicBezTo>
                  <a:cubicBezTo>
                    <a:pt x="557" y="36"/>
                    <a:pt x="556" y="36"/>
                    <a:pt x="555" y="35"/>
                  </a:cubicBezTo>
                  <a:cubicBezTo>
                    <a:pt x="554" y="35"/>
                    <a:pt x="554" y="34"/>
                    <a:pt x="553" y="34"/>
                  </a:cubicBezTo>
                  <a:cubicBezTo>
                    <a:pt x="553" y="33"/>
                    <a:pt x="553" y="32"/>
                    <a:pt x="552" y="31"/>
                  </a:cubicBezTo>
                  <a:cubicBezTo>
                    <a:pt x="552" y="30"/>
                    <a:pt x="552" y="29"/>
                    <a:pt x="552" y="29"/>
                  </a:cubicBezTo>
                  <a:cubicBezTo>
                    <a:pt x="552" y="27"/>
                    <a:pt x="552" y="26"/>
                    <a:pt x="553" y="25"/>
                  </a:cubicBezTo>
                  <a:cubicBezTo>
                    <a:pt x="553" y="23"/>
                    <a:pt x="554" y="22"/>
                    <a:pt x="554" y="21"/>
                  </a:cubicBezTo>
                  <a:cubicBezTo>
                    <a:pt x="555" y="20"/>
                    <a:pt x="556" y="19"/>
                    <a:pt x="557" y="19"/>
                  </a:cubicBezTo>
                  <a:cubicBezTo>
                    <a:pt x="558" y="18"/>
                    <a:pt x="560" y="18"/>
                    <a:pt x="561" y="18"/>
                  </a:cubicBezTo>
                  <a:cubicBezTo>
                    <a:pt x="562" y="18"/>
                    <a:pt x="563" y="18"/>
                    <a:pt x="564" y="18"/>
                  </a:cubicBezTo>
                  <a:cubicBezTo>
                    <a:pt x="565" y="18"/>
                    <a:pt x="566" y="19"/>
                    <a:pt x="567" y="19"/>
                  </a:cubicBezTo>
                  <a:lnTo>
                    <a:pt x="568" y="13"/>
                  </a:lnTo>
                  <a:close/>
                  <a:moveTo>
                    <a:pt x="595" y="29"/>
                  </a:moveTo>
                  <a:cubicBezTo>
                    <a:pt x="595" y="28"/>
                    <a:pt x="596" y="27"/>
                    <a:pt x="596" y="26"/>
                  </a:cubicBezTo>
                  <a:cubicBezTo>
                    <a:pt x="596" y="25"/>
                    <a:pt x="596" y="24"/>
                    <a:pt x="596" y="23"/>
                  </a:cubicBezTo>
                  <a:cubicBezTo>
                    <a:pt x="596" y="20"/>
                    <a:pt x="595" y="18"/>
                    <a:pt x="594" y="17"/>
                  </a:cubicBezTo>
                  <a:cubicBezTo>
                    <a:pt x="593" y="15"/>
                    <a:pt x="592" y="14"/>
                    <a:pt x="590" y="13"/>
                  </a:cubicBezTo>
                  <a:cubicBezTo>
                    <a:pt x="589" y="12"/>
                    <a:pt x="587" y="12"/>
                    <a:pt x="584" y="12"/>
                  </a:cubicBezTo>
                  <a:cubicBezTo>
                    <a:pt x="582" y="12"/>
                    <a:pt x="581" y="12"/>
                    <a:pt x="579" y="13"/>
                  </a:cubicBezTo>
                  <a:cubicBezTo>
                    <a:pt x="577" y="14"/>
                    <a:pt x="576" y="14"/>
                    <a:pt x="575" y="16"/>
                  </a:cubicBezTo>
                  <a:cubicBezTo>
                    <a:pt x="573" y="17"/>
                    <a:pt x="572" y="18"/>
                    <a:pt x="571" y="19"/>
                  </a:cubicBezTo>
                  <a:cubicBezTo>
                    <a:pt x="570" y="21"/>
                    <a:pt x="570" y="22"/>
                    <a:pt x="569" y="24"/>
                  </a:cubicBezTo>
                  <a:cubicBezTo>
                    <a:pt x="569" y="26"/>
                    <a:pt x="568" y="27"/>
                    <a:pt x="568" y="29"/>
                  </a:cubicBezTo>
                  <a:cubicBezTo>
                    <a:pt x="568" y="31"/>
                    <a:pt x="569" y="33"/>
                    <a:pt x="569" y="35"/>
                  </a:cubicBezTo>
                  <a:cubicBezTo>
                    <a:pt x="570" y="36"/>
                    <a:pt x="571" y="38"/>
                    <a:pt x="572" y="39"/>
                  </a:cubicBezTo>
                  <a:cubicBezTo>
                    <a:pt x="573" y="40"/>
                    <a:pt x="575" y="40"/>
                    <a:pt x="576" y="41"/>
                  </a:cubicBezTo>
                  <a:cubicBezTo>
                    <a:pt x="578" y="41"/>
                    <a:pt x="580" y="42"/>
                    <a:pt x="582" y="42"/>
                  </a:cubicBezTo>
                  <a:cubicBezTo>
                    <a:pt x="583" y="42"/>
                    <a:pt x="585" y="41"/>
                    <a:pt x="586" y="41"/>
                  </a:cubicBezTo>
                  <a:cubicBezTo>
                    <a:pt x="588" y="41"/>
                    <a:pt x="589" y="40"/>
                    <a:pt x="591" y="40"/>
                  </a:cubicBezTo>
                  <a:cubicBezTo>
                    <a:pt x="592" y="34"/>
                    <a:pt x="592" y="34"/>
                    <a:pt x="592" y="34"/>
                  </a:cubicBezTo>
                  <a:cubicBezTo>
                    <a:pt x="590" y="35"/>
                    <a:pt x="589" y="35"/>
                    <a:pt x="588" y="36"/>
                  </a:cubicBezTo>
                  <a:cubicBezTo>
                    <a:pt x="586" y="36"/>
                    <a:pt x="585" y="36"/>
                    <a:pt x="583" y="36"/>
                  </a:cubicBezTo>
                  <a:cubicBezTo>
                    <a:pt x="581" y="36"/>
                    <a:pt x="580" y="36"/>
                    <a:pt x="579" y="36"/>
                  </a:cubicBezTo>
                  <a:cubicBezTo>
                    <a:pt x="578" y="35"/>
                    <a:pt x="577" y="34"/>
                    <a:pt x="576" y="33"/>
                  </a:cubicBezTo>
                  <a:cubicBezTo>
                    <a:pt x="576" y="32"/>
                    <a:pt x="575" y="31"/>
                    <a:pt x="575" y="29"/>
                  </a:cubicBezTo>
                  <a:lnTo>
                    <a:pt x="595" y="29"/>
                  </a:lnTo>
                  <a:close/>
                  <a:moveTo>
                    <a:pt x="576" y="24"/>
                  </a:moveTo>
                  <a:cubicBezTo>
                    <a:pt x="577" y="23"/>
                    <a:pt x="577" y="22"/>
                    <a:pt x="578" y="21"/>
                  </a:cubicBezTo>
                  <a:cubicBezTo>
                    <a:pt x="579" y="20"/>
                    <a:pt x="579" y="19"/>
                    <a:pt x="580" y="18"/>
                  </a:cubicBezTo>
                  <a:cubicBezTo>
                    <a:pt x="581" y="18"/>
                    <a:pt x="583" y="17"/>
                    <a:pt x="584" y="17"/>
                  </a:cubicBezTo>
                  <a:cubicBezTo>
                    <a:pt x="586" y="17"/>
                    <a:pt x="587" y="18"/>
                    <a:pt x="588" y="19"/>
                  </a:cubicBezTo>
                  <a:cubicBezTo>
                    <a:pt x="588" y="19"/>
                    <a:pt x="589" y="21"/>
                    <a:pt x="589" y="22"/>
                  </a:cubicBezTo>
                  <a:cubicBezTo>
                    <a:pt x="589" y="22"/>
                    <a:pt x="589" y="23"/>
                    <a:pt x="589" y="23"/>
                  </a:cubicBezTo>
                  <a:cubicBezTo>
                    <a:pt x="589" y="23"/>
                    <a:pt x="589" y="24"/>
                    <a:pt x="589" y="24"/>
                  </a:cubicBezTo>
                  <a:lnTo>
                    <a:pt x="576" y="24"/>
                  </a:lnTo>
                  <a:close/>
                  <a:moveTo>
                    <a:pt x="621" y="13"/>
                  </a:moveTo>
                  <a:cubicBezTo>
                    <a:pt x="620" y="13"/>
                    <a:pt x="619" y="13"/>
                    <a:pt x="617" y="12"/>
                  </a:cubicBezTo>
                  <a:cubicBezTo>
                    <a:pt x="616" y="12"/>
                    <a:pt x="615" y="12"/>
                    <a:pt x="613" y="12"/>
                  </a:cubicBezTo>
                  <a:cubicBezTo>
                    <a:pt x="612" y="12"/>
                    <a:pt x="611" y="12"/>
                    <a:pt x="610" y="12"/>
                  </a:cubicBezTo>
                  <a:cubicBezTo>
                    <a:pt x="609" y="13"/>
                    <a:pt x="607" y="13"/>
                    <a:pt x="606" y="13"/>
                  </a:cubicBezTo>
                  <a:cubicBezTo>
                    <a:pt x="605" y="14"/>
                    <a:pt x="604" y="14"/>
                    <a:pt x="604" y="15"/>
                  </a:cubicBezTo>
                  <a:cubicBezTo>
                    <a:pt x="603" y="16"/>
                    <a:pt x="602" y="17"/>
                    <a:pt x="602" y="18"/>
                  </a:cubicBezTo>
                  <a:cubicBezTo>
                    <a:pt x="601" y="19"/>
                    <a:pt x="601" y="20"/>
                    <a:pt x="601" y="21"/>
                  </a:cubicBezTo>
                  <a:cubicBezTo>
                    <a:pt x="601" y="22"/>
                    <a:pt x="601" y="23"/>
                    <a:pt x="602" y="24"/>
                  </a:cubicBezTo>
                  <a:cubicBezTo>
                    <a:pt x="602" y="25"/>
                    <a:pt x="603" y="26"/>
                    <a:pt x="603" y="26"/>
                  </a:cubicBezTo>
                  <a:cubicBezTo>
                    <a:pt x="604" y="27"/>
                    <a:pt x="605" y="27"/>
                    <a:pt x="606" y="28"/>
                  </a:cubicBezTo>
                  <a:cubicBezTo>
                    <a:pt x="607" y="29"/>
                    <a:pt x="607" y="29"/>
                    <a:pt x="608" y="29"/>
                  </a:cubicBezTo>
                  <a:cubicBezTo>
                    <a:pt x="609" y="30"/>
                    <a:pt x="609" y="31"/>
                    <a:pt x="610" y="31"/>
                  </a:cubicBezTo>
                  <a:cubicBezTo>
                    <a:pt x="610" y="32"/>
                    <a:pt x="610" y="32"/>
                    <a:pt x="610" y="33"/>
                  </a:cubicBezTo>
                  <a:cubicBezTo>
                    <a:pt x="610" y="34"/>
                    <a:pt x="610" y="34"/>
                    <a:pt x="610" y="35"/>
                  </a:cubicBezTo>
                  <a:cubicBezTo>
                    <a:pt x="610" y="35"/>
                    <a:pt x="609" y="35"/>
                    <a:pt x="609" y="36"/>
                  </a:cubicBezTo>
                  <a:cubicBezTo>
                    <a:pt x="608" y="36"/>
                    <a:pt x="608" y="36"/>
                    <a:pt x="607" y="36"/>
                  </a:cubicBezTo>
                  <a:cubicBezTo>
                    <a:pt x="607" y="36"/>
                    <a:pt x="606" y="36"/>
                    <a:pt x="605" y="36"/>
                  </a:cubicBezTo>
                  <a:cubicBezTo>
                    <a:pt x="605" y="36"/>
                    <a:pt x="604" y="36"/>
                    <a:pt x="603" y="36"/>
                  </a:cubicBezTo>
                  <a:cubicBezTo>
                    <a:pt x="602" y="36"/>
                    <a:pt x="601" y="35"/>
                    <a:pt x="601" y="35"/>
                  </a:cubicBezTo>
                  <a:cubicBezTo>
                    <a:pt x="600" y="35"/>
                    <a:pt x="599" y="34"/>
                    <a:pt x="598" y="34"/>
                  </a:cubicBezTo>
                  <a:cubicBezTo>
                    <a:pt x="597" y="40"/>
                    <a:pt x="597" y="40"/>
                    <a:pt x="597" y="40"/>
                  </a:cubicBezTo>
                  <a:cubicBezTo>
                    <a:pt x="598" y="40"/>
                    <a:pt x="600" y="41"/>
                    <a:pt x="601" y="41"/>
                  </a:cubicBezTo>
                  <a:cubicBezTo>
                    <a:pt x="603" y="41"/>
                    <a:pt x="604" y="42"/>
                    <a:pt x="605" y="42"/>
                  </a:cubicBezTo>
                  <a:cubicBezTo>
                    <a:pt x="607" y="42"/>
                    <a:pt x="608" y="41"/>
                    <a:pt x="609" y="41"/>
                  </a:cubicBezTo>
                  <a:cubicBezTo>
                    <a:pt x="610" y="41"/>
                    <a:pt x="612" y="41"/>
                    <a:pt x="613" y="40"/>
                  </a:cubicBezTo>
                  <a:cubicBezTo>
                    <a:pt x="614" y="40"/>
                    <a:pt x="615" y="39"/>
                    <a:pt x="616" y="39"/>
                  </a:cubicBezTo>
                  <a:cubicBezTo>
                    <a:pt x="616" y="38"/>
                    <a:pt x="617" y="37"/>
                    <a:pt x="617" y="36"/>
                  </a:cubicBezTo>
                  <a:cubicBezTo>
                    <a:pt x="618" y="35"/>
                    <a:pt x="618" y="33"/>
                    <a:pt x="618" y="32"/>
                  </a:cubicBezTo>
                  <a:cubicBezTo>
                    <a:pt x="618" y="31"/>
                    <a:pt x="618" y="30"/>
                    <a:pt x="617" y="29"/>
                  </a:cubicBezTo>
                  <a:cubicBezTo>
                    <a:pt x="617" y="28"/>
                    <a:pt x="616" y="27"/>
                    <a:pt x="616" y="27"/>
                  </a:cubicBezTo>
                  <a:cubicBezTo>
                    <a:pt x="615" y="26"/>
                    <a:pt x="614" y="25"/>
                    <a:pt x="613" y="25"/>
                  </a:cubicBezTo>
                  <a:cubicBezTo>
                    <a:pt x="613" y="24"/>
                    <a:pt x="612" y="24"/>
                    <a:pt x="611" y="23"/>
                  </a:cubicBezTo>
                  <a:cubicBezTo>
                    <a:pt x="610" y="23"/>
                    <a:pt x="610" y="22"/>
                    <a:pt x="609" y="22"/>
                  </a:cubicBezTo>
                  <a:cubicBezTo>
                    <a:pt x="609" y="21"/>
                    <a:pt x="609" y="21"/>
                    <a:pt x="609" y="20"/>
                  </a:cubicBezTo>
                  <a:cubicBezTo>
                    <a:pt x="609" y="20"/>
                    <a:pt x="609" y="19"/>
                    <a:pt x="609" y="19"/>
                  </a:cubicBezTo>
                  <a:cubicBezTo>
                    <a:pt x="609" y="18"/>
                    <a:pt x="610" y="18"/>
                    <a:pt x="610" y="18"/>
                  </a:cubicBezTo>
                  <a:cubicBezTo>
                    <a:pt x="611" y="18"/>
                    <a:pt x="611" y="18"/>
                    <a:pt x="612" y="18"/>
                  </a:cubicBezTo>
                  <a:cubicBezTo>
                    <a:pt x="612" y="17"/>
                    <a:pt x="613" y="17"/>
                    <a:pt x="614" y="17"/>
                  </a:cubicBezTo>
                  <a:cubicBezTo>
                    <a:pt x="615" y="17"/>
                    <a:pt x="616" y="18"/>
                    <a:pt x="617" y="18"/>
                  </a:cubicBezTo>
                  <a:cubicBezTo>
                    <a:pt x="618" y="18"/>
                    <a:pt x="619" y="18"/>
                    <a:pt x="620" y="19"/>
                  </a:cubicBezTo>
                  <a:lnTo>
                    <a:pt x="621" y="1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IN"/>
            </a:p>
          </p:txBody>
        </p:sp>
      </p:grpSp>
      <p:sp>
        <p:nvSpPr>
          <p:cNvPr id="23" name="Text Placeholder 1030"/>
          <p:cNvSpPr>
            <a:spLocks noGrp="1"/>
          </p:cNvSpPr>
          <p:nvPr userDrawn="1">
            <p:ph type="body" sz="quarter" idx="10" hasCustomPrompt="1"/>
          </p:nvPr>
        </p:nvSpPr>
        <p:spPr bwMode="gray">
          <a:xfrm>
            <a:off x="299349" y="3484735"/>
            <a:ext cx="3643967" cy="347682"/>
          </a:xfrm>
          <a:prstGeom prst="rect">
            <a:avLst/>
          </a:prstGeom>
        </p:spPr>
        <p:txBody>
          <a:bodyPr anchor="ctr"/>
          <a:lstStyle>
            <a:lvl1pPr marL="0" indent="0">
              <a:buNone/>
              <a:defRPr sz="1800"/>
            </a:lvl1pPr>
            <a:lvl2pPr marL="342900" indent="0">
              <a:buNone/>
              <a:defRPr/>
            </a:lvl2pPr>
            <a:lvl3pPr marL="685800" indent="0">
              <a:buNone/>
              <a:defRPr/>
            </a:lvl3pPr>
            <a:lvl4pPr marL="1028700" indent="0">
              <a:buNone/>
              <a:defRPr/>
            </a:lvl4pPr>
            <a:lvl5pPr marL="1371600" indent="0">
              <a:buNone/>
              <a:defRPr/>
            </a:lvl5pPr>
          </a:lstStyle>
          <a:p>
            <a:pPr lvl="0"/>
            <a:r>
              <a:rPr lang="en-US" dirty="0"/>
              <a:t>Name</a:t>
            </a:r>
            <a:endParaRPr lang="en-IN" dirty="0"/>
          </a:p>
        </p:txBody>
      </p:sp>
      <p:sp>
        <p:nvSpPr>
          <p:cNvPr id="24" name="Text Placeholder 1030"/>
          <p:cNvSpPr>
            <a:spLocks noGrp="1"/>
          </p:cNvSpPr>
          <p:nvPr userDrawn="1">
            <p:ph type="body" sz="quarter" idx="11" hasCustomPrompt="1"/>
          </p:nvPr>
        </p:nvSpPr>
        <p:spPr bwMode="gray">
          <a:xfrm>
            <a:off x="299349" y="3939689"/>
            <a:ext cx="3643967" cy="347682"/>
          </a:xfrm>
          <a:prstGeom prst="rect">
            <a:avLst/>
          </a:prstGeom>
        </p:spPr>
        <p:txBody>
          <a:bodyPr anchor="ctr">
            <a:normAutofit/>
          </a:bodyPr>
          <a:lstStyle>
            <a:lvl1pPr marL="0" indent="0">
              <a:buNone/>
              <a:defRPr sz="1800"/>
            </a:lvl1pPr>
            <a:lvl2pPr marL="342900" indent="0">
              <a:buNone/>
              <a:defRPr/>
            </a:lvl2pPr>
            <a:lvl3pPr marL="685800" indent="0">
              <a:buNone/>
              <a:defRPr/>
            </a:lvl3pPr>
            <a:lvl4pPr marL="1028700" indent="0">
              <a:buNone/>
              <a:defRPr/>
            </a:lvl4pPr>
            <a:lvl5pPr marL="1371600" indent="0">
              <a:buNone/>
              <a:defRPr/>
            </a:lvl5pPr>
          </a:lstStyle>
          <a:p>
            <a:pPr lvl="0"/>
            <a:r>
              <a:rPr lang="en-US" dirty="0"/>
              <a:t>Designation </a:t>
            </a:r>
            <a:endParaRPr lang="en-IN" dirty="0"/>
          </a:p>
        </p:txBody>
      </p:sp>
      <p:sp>
        <p:nvSpPr>
          <p:cNvPr id="26" name="Parallelogram 25"/>
          <p:cNvSpPr/>
          <p:nvPr userDrawn="1"/>
        </p:nvSpPr>
        <p:spPr bwMode="gray">
          <a:xfrm>
            <a:off x="4317589" y="2638"/>
            <a:ext cx="4826410" cy="4914952"/>
          </a:xfrm>
          <a:custGeom>
            <a:avLst/>
            <a:gdLst/>
            <a:ahLst/>
            <a:cxnLst/>
            <a:rect l="l" t="t" r="r" b="b"/>
            <a:pathLst>
              <a:path w="5048250" h="5140862">
                <a:moveTo>
                  <a:pt x="3013830" y="0"/>
                </a:moveTo>
                <a:lnTo>
                  <a:pt x="5048250" y="0"/>
                </a:lnTo>
                <a:lnTo>
                  <a:pt x="5048250" y="5140862"/>
                </a:lnTo>
                <a:lnTo>
                  <a:pt x="0" y="5140862"/>
                </a:lnTo>
                <a:close/>
              </a:path>
            </a:pathLst>
          </a:custGeom>
          <a:solidFill>
            <a:srgbClr val="0077BD"/>
          </a:solidFill>
          <a:ln>
            <a:noFill/>
          </a:ln>
        </p:spPr>
        <p:txBody>
          <a:bodyPr vert="horz" wrap="square" lIns="91440" tIns="45720" rIns="91440" bIns="45720" numCol="1" anchor="t" anchorCtr="0" compatLnSpc="1"/>
          <a:lstStyle/>
          <a:p>
            <a:pPr lvl="0"/>
            <a:endParaRPr lang="en-IN">
              <a:solidFill>
                <a:schemeClr val="tx1"/>
              </a:solidFill>
            </a:endParaRPr>
          </a:p>
        </p:txBody>
      </p:sp>
      <p:sp>
        <p:nvSpPr>
          <p:cNvPr id="28" name="Picture Placeholder 3"/>
          <p:cNvSpPr>
            <a:spLocks noGrp="1"/>
          </p:cNvSpPr>
          <p:nvPr userDrawn="1">
            <p:ph type="pic" sz="quarter" idx="14" hasCustomPrompt="1"/>
          </p:nvPr>
        </p:nvSpPr>
        <p:spPr bwMode="gray">
          <a:xfrm>
            <a:off x="4379513" y="-1"/>
            <a:ext cx="4764488" cy="4917591"/>
          </a:xfrm>
          <a:custGeom>
            <a:avLst/>
            <a:gdLst/>
            <a:ahLst/>
            <a:cxnLst/>
            <a:rect l="l" t="t" r="r" b="b"/>
            <a:pathLst>
              <a:path w="5052943" h="5125139">
                <a:moveTo>
                  <a:pt x="3057525" y="0"/>
                </a:moveTo>
                <a:lnTo>
                  <a:pt x="5048250" y="0"/>
                </a:lnTo>
                <a:lnTo>
                  <a:pt x="5048250" y="1"/>
                </a:lnTo>
                <a:lnTo>
                  <a:pt x="5048250" y="3152775"/>
                </a:lnTo>
                <a:lnTo>
                  <a:pt x="5052943" y="3152775"/>
                </a:lnTo>
                <a:lnTo>
                  <a:pt x="5052943" y="5125138"/>
                </a:lnTo>
                <a:lnTo>
                  <a:pt x="5048250" y="5125138"/>
                </a:lnTo>
                <a:lnTo>
                  <a:pt x="3057525" y="5125138"/>
                </a:lnTo>
                <a:lnTo>
                  <a:pt x="2052619" y="5125138"/>
                </a:lnTo>
                <a:lnTo>
                  <a:pt x="2052618" y="5125139"/>
                </a:lnTo>
                <a:lnTo>
                  <a:pt x="0" y="5125139"/>
                </a:lnTo>
                <a:lnTo>
                  <a:pt x="2995632" y="1"/>
                </a:lnTo>
                <a:lnTo>
                  <a:pt x="3057525" y="1"/>
                </a:lnTo>
                <a:close/>
              </a:path>
            </a:pathLst>
          </a:custGeom>
          <a:solidFill>
            <a:schemeClr val="bg1">
              <a:lumMod val="85000"/>
            </a:schemeClr>
          </a:solidFill>
        </p:spPr>
        <p:txBody>
          <a:bodyPr lIns="0" tIns="0" rIns="648000" bIns="0" anchor="ctr">
            <a:noAutofit/>
          </a:bodyPr>
          <a:lstStyle>
            <a:lvl1pPr marL="0" indent="0" algn="r">
              <a:buFont typeface="Arial" panose="020B0604020202020204" pitchFamily="34" charset="0"/>
              <a:buNone/>
              <a:defRPr lang="en-IN" sz="1200" i="1" dirty="0"/>
            </a:lvl1pPr>
          </a:lstStyle>
          <a:p>
            <a:r>
              <a:rPr lang="en-IN" dirty="0"/>
              <a:t>Click icon to add image</a:t>
            </a:r>
          </a:p>
        </p:txBody>
      </p:sp>
      <p:sp>
        <p:nvSpPr>
          <p:cNvPr id="123" name="TextBox 122"/>
          <p:cNvSpPr txBox="1"/>
          <p:nvPr userDrawn="1"/>
        </p:nvSpPr>
        <p:spPr bwMode="gray">
          <a:xfrm>
            <a:off x="2968706" y="4936035"/>
            <a:ext cx="3229087" cy="207747"/>
          </a:xfrm>
          <a:prstGeom prst="rect">
            <a:avLst/>
          </a:prstGeom>
          <a:noFill/>
        </p:spPr>
        <p:txBody>
          <a:bodyPr wrap="none" lIns="68579" tIns="34289" rIns="68579" bIns="34289" rtlCol="0">
            <a:spAutoFit/>
          </a:bodyPr>
          <a:lstStyle/>
          <a:p>
            <a:pPr algn="ctr" defTabSz="914400">
              <a:defRPr/>
            </a:pPr>
            <a:r>
              <a:rPr lang="en-US" sz="900" dirty="0">
                <a:solidFill>
                  <a:schemeClr val="tx1">
                    <a:lumMod val="75000"/>
                    <a:lumOff val="25000"/>
                  </a:schemeClr>
                </a:solidFill>
                <a:latin typeface="+mn-lt"/>
              </a:rPr>
              <a:t>Restricted Circulation | L&amp;T Technology Services | www.LTTS.com</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olution Slide">
    <p:spTree>
      <p:nvGrpSpPr>
        <p:cNvPr id="1" name=""/>
        <p:cNvGrpSpPr/>
        <p:nvPr/>
      </p:nvGrpSpPr>
      <p:grpSpPr>
        <a:xfrm>
          <a:off x="0" y="0"/>
          <a:ext cx="0" cy="0"/>
          <a:chOff x="0" y="0"/>
          <a:chExt cx="0" cy="0"/>
        </a:xfrm>
      </p:grpSpPr>
      <p:grpSp>
        <p:nvGrpSpPr>
          <p:cNvPr id="108" name="Group 107"/>
          <p:cNvGrpSpPr/>
          <p:nvPr userDrawn="1"/>
        </p:nvGrpSpPr>
        <p:grpSpPr bwMode="gray">
          <a:xfrm>
            <a:off x="-1" y="596901"/>
            <a:ext cx="9137515" cy="4375150"/>
            <a:chOff x="-1" y="596901"/>
            <a:chExt cx="9137515" cy="4375150"/>
          </a:xfrm>
        </p:grpSpPr>
        <p:cxnSp>
          <p:nvCxnSpPr>
            <p:cNvPr id="109" name="Straight Connector 108"/>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16" name="Trapezoid 15"/>
          <p:cNvSpPr/>
          <p:nvPr userDrawn="1"/>
        </p:nvSpPr>
        <p:spPr bwMode="gray">
          <a:xfrm flipH="1">
            <a:off x="5448300" y="606444"/>
            <a:ext cx="3695700" cy="4329591"/>
          </a:xfrm>
          <a:prstGeom prst="trapezoid">
            <a:avLst>
              <a:gd name="adj" fmla="val 18643"/>
            </a:avLst>
          </a:prstGeom>
          <a:solidFill>
            <a:srgbClr val="0077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IN" dirty="0"/>
          </a:p>
        </p:txBody>
      </p:sp>
      <p:sp>
        <p:nvSpPr>
          <p:cNvPr id="15" name="Picture Placeholder 3"/>
          <p:cNvSpPr>
            <a:spLocks noGrp="1"/>
          </p:cNvSpPr>
          <p:nvPr>
            <p:ph type="pic" sz="quarter" idx="11" hasCustomPrompt="1"/>
          </p:nvPr>
        </p:nvSpPr>
        <p:spPr bwMode="gray">
          <a:xfrm flipH="1">
            <a:off x="5508104" y="601148"/>
            <a:ext cx="3635375" cy="4334887"/>
          </a:xfrm>
          <a:custGeom>
            <a:avLst/>
            <a:gdLst/>
            <a:ahLst/>
            <a:cxnLst/>
            <a:rect l="l" t="t" r="r" b="b"/>
            <a:pathLst>
              <a:path w="3635375" h="4348163">
                <a:moveTo>
                  <a:pt x="1" y="0"/>
                </a:moveTo>
                <a:lnTo>
                  <a:pt x="626920" y="0"/>
                </a:lnTo>
                <a:lnTo>
                  <a:pt x="2766061" y="0"/>
                </a:lnTo>
                <a:lnTo>
                  <a:pt x="3008455" y="0"/>
                </a:lnTo>
                <a:lnTo>
                  <a:pt x="3635375" y="4348163"/>
                </a:lnTo>
                <a:lnTo>
                  <a:pt x="2766061" y="4348163"/>
                </a:lnTo>
                <a:lnTo>
                  <a:pt x="1" y="4348163"/>
                </a:lnTo>
                <a:lnTo>
                  <a:pt x="0" y="4348163"/>
                </a:lnTo>
                <a:lnTo>
                  <a:pt x="1" y="4348157"/>
                </a:lnTo>
                <a:close/>
              </a:path>
            </a:pathLst>
          </a:custGeom>
          <a:solidFill>
            <a:schemeClr val="bg1">
              <a:lumMod val="85000"/>
            </a:schemeClr>
          </a:solidFill>
        </p:spPr>
        <p:txBody>
          <a:bodyPr lIns="0" tIns="0" rIns="0" bIns="0" anchor="ctr">
            <a:noAutofit/>
          </a:bodyPr>
          <a:lstStyle>
            <a:lvl1pPr marL="0" marR="0" indent="0" algn="ctr" defTabSz="685800" rtl="0" eaLnBrk="1" fontAlgn="auto" latinLnBrk="0" hangingPunct="1">
              <a:lnSpc>
                <a:spcPct val="90000"/>
              </a:lnSpc>
              <a:spcBef>
                <a:spcPts val="750"/>
              </a:spcBef>
              <a:spcAft>
                <a:spcPts val="0"/>
              </a:spcAft>
              <a:buClrTx/>
              <a:buSzTx/>
              <a:buFont typeface="Arial" panose="020B0604020202020204" pitchFamily="34" charset="0"/>
              <a:buNone/>
              <a:tabLst>
                <a:tab pos="180975" algn="l"/>
              </a:tabLst>
              <a:defRPr lang="en-IN" sz="1200" i="1" dirty="0" smtClean="0"/>
            </a:lvl1pPr>
          </a:lstStyle>
          <a:p>
            <a:r>
              <a:rPr lang="en-IN" dirty="0"/>
              <a:t>Click icon to add image</a:t>
            </a:r>
          </a:p>
        </p:txBody>
      </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a:latin typeface="Calibri" panose="020F0502020204030204" charset="0"/>
                <a:ea typeface="Calibri" panose="020F0502020204030204" charset="0"/>
                <a:cs typeface="Calibri" panose="020F0502020204030204" charset="0"/>
              </a:defRPr>
            </a:lvl1pPr>
          </a:lstStyle>
          <a:p>
            <a:r>
              <a:rPr lang="en-US" dirty="0"/>
              <a:t>Solution Slide</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1" name="Text Placeholder 7"/>
          <p:cNvSpPr>
            <a:spLocks noGrp="1"/>
          </p:cNvSpPr>
          <p:nvPr>
            <p:ph type="body" sz="quarter" idx="12" hasCustomPrompt="1"/>
          </p:nvPr>
        </p:nvSpPr>
        <p:spPr bwMode="gray">
          <a:xfrm>
            <a:off x="203070" y="697998"/>
            <a:ext cx="5198302" cy="254000"/>
          </a:xfrm>
          <a:prstGeom prst="rect">
            <a:avLst/>
          </a:prstGeom>
        </p:spPr>
        <p:txBody>
          <a:bodyPr anchor="ctr">
            <a:noAutofit/>
          </a:bodyPr>
          <a:lstStyle>
            <a:lvl1pPr marL="0" indent="0">
              <a:buNone/>
              <a:defRPr sz="1200" b="1" i="0">
                <a:solidFill>
                  <a:schemeClr val="tx1">
                    <a:lumMod val="75000"/>
                    <a:lumOff val="25000"/>
                  </a:schemeClr>
                </a:solidFill>
              </a:defRPr>
            </a:lvl1pPr>
          </a:lstStyle>
          <a:p>
            <a:pPr lvl="0"/>
            <a:r>
              <a:rPr lang="en-IN" dirty="0"/>
              <a:t>SOLUTION DESCRIPTION</a:t>
            </a:r>
          </a:p>
        </p:txBody>
      </p:sp>
      <p:sp>
        <p:nvSpPr>
          <p:cNvPr id="12" name="Text Placeholder 20"/>
          <p:cNvSpPr>
            <a:spLocks noGrp="1"/>
          </p:cNvSpPr>
          <p:nvPr>
            <p:ph type="body" sz="quarter" idx="13" hasCustomPrompt="1"/>
          </p:nvPr>
        </p:nvSpPr>
        <p:spPr bwMode="gray">
          <a:xfrm>
            <a:off x="202351" y="1055847"/>
            <a:ext cx="5199044" cy="474074"/>
          </a:xfrm>
          <a:prstGeom prst="rect">
            <a:avLst/>
          </a:prstGeom>
        </p:spPr>
        <p:txBody>
          <a:bodyPr>
            <a:noAutofit/>
          </a:bodyPr>
          <a:lstStyle>
            <a:lvl1pPr marL="0" indent="0">
              <a:buNone/>
              <a:defRPr sz="1100">
                <a:solidFill>
                  <a:schemeClr val="tx1">
                    <a:lumMod val="75000"/>
                    <a:lumOff val="25000"/>
                  </a:schemeClr>
                </a:solidFill>
              </a:defRPr>
            </a:lvl1pPr>
            <a:lvl2pPr marL="342900" indent="0">
              <a:buNone/>
              <a:defRPr sz="1100"/>
            </a:lvl2pPr>
            <a:lvl3pPr marL="685800" indent="0">
              <a:buNone/>
              <a:defRPr sz="1100"/>
            </a:lvl3pPr>
            <a:lvl4pPr marL="1028700" indent="0">
              <a:buNone/>
              <a:defRPr sz="1100"/>
            </a:lvl4pPr>
            <a:lvl5pPr marL="1371600" indent="0">
              <a:buNone/>
              <a:defRPr sz="1100"/>
            </a:lvl5pPr>
          </a:lstStyle>
          <a:p>
            <a:pPr lvl="0"/>
            <a:r>
              <a:rPr lang="en-US" dirty="0"/>
              <a:t>Enter Description</a:t>
            </a:r>
          </a:p>
        </p:txBody>
      </p:sp>
      <p:sp>
        <p:nvSpPr>
          <p:cNvPr id="14" name="Text Placeholder 7"/>
          <p:cNvSpPr>
            <a:spLocks noGrp="1"/>
          </p:cNvSpPr>
          <p:nvPr>
            <p:ph type="body" sz="quarter" idx="14" hasCustomPrompt="1"/>
          </p:nvPr>
        </p:nvSpPr>
        <p:spPr bwMode="gray">
          <a:xfrm>
            <a:off x="196405" y="1712149"/>
            <a:ext cx="5217786" cy="225304"/>
          </a:xfrm>
          <a:prstGeom prst="rect">
            <a:avLst/>
          </a:prstGeom>
        </p:spPr>
        <p:txBody>
          <a:bodyPr anchor="ctr">
            <a:normAutofit/>
          </a:bodyPr>
          <a:lstStyle>
            <a:lvl1pPr marL="0" indent="0">
              <a:buNone/>
              <a:defRPr sz="1200" b="1" i="0" baseline="0">
                <a:solidFill>
                  <a:schemeClr val="tx1">
                    <a:lumMod val="75000"/>
                    <a:lumOff val="25000"/>
                  </a:schemeClr>
                </a:solidFill>
              </a:defRPr>
            </a:lvl1pPr>
          </a:lstStyle>
          <a:p>
            <a:pPr lvl="0"/>
            <a:r>
              <a:rPr lang="en-IN" dirty="0"/>
              <a:t>CHALLENGES SOLVED</a:t>
            </a:r>
          </a:p>
        </p:txBody>
      </p:sp>
      <p:sp>
        <p:nvSpPr>
          <p:cNvPr id="17" name="Text Placeholder 20"/>
          <p:cNvSpPr>
            <a:spLocks noGrp="1"/>
          </p:cNvSpPr>
          <p:nvPr>
            <p:ph type="body" sz="quarter" idx="15" hasCustomPrompt="1"/>
          </p:nvPr>
        </p:nvSpPr>
        <p:spPr bwMode="gray">
          <a:xfrm>
            <a:off x="192989" y="2031795"/>
            <a:ext cx="5199044" cy="640644"/>
          </a:xfrm>
          <a:prstGeom prst="rect">
            <a:avLst/>
          </a:prstGeom>
        </p:spPr>
        <p:txBody>
          <a:bodyPr wrap="square">
            <a:noAutofit/>
          </a:bodyPr>
          <a:lstStyle>
            <a:lvl1pPr>
              <a:defRPr lang="en-US" sz="1100" dirty="0" smtClean="0">
                <a:solidFill>
                  <a:schemeClr val="tx1">
                    <a:lumMod val="75000"/>
                    <a:lumOff val="25000"/>
                  </a:schemeClr>
                </a:solidFill>
              </a:defRPr>
            </a:lvl1pPr>
            <a:lvl2pPr marL="342900" marR="0" indent="0" algn="l" defTabSz="685800" rtl="0" eaLnBrk="0" fontAlgn="base" latinLnBrk="0" hangingPunct="0">
              <a:lnSpc>
                <a:spcPct val="90000"/>
              </a:lnSpc>
              <a:spcBef>
                <a:spcPct val="0"/>
              </a:spcBef>
              <a:spcAft>
                <a:spcPts val="400"/>
              </a:spcAft>
              <a:buClrTx/>
              <a:buSzPct val="115000"/>
              <a:buFont typeface="Arial" panose="020B0604020202020204"/>
              <a:buNone/>
              <a:defRPr sz="900">
                <a:solidFill>
                  <a:schemeClr val="tx1">
                    <a:lumMod val="75000"/>
                    <a:lumOff val="25000"/>
                  </a:schemeClr>
                </a:solidFill>
              </a:defRPr>
            </a:lvl2pPr>
          </a:lstStyle>
          <a:p>
            <a:pPr marL="228600" lvl="0" indent="-228600" defTabSz="685800" eaLnBrk="0" fontAlgn="base" hangingPunct="0">
              <a:spcBef>
                <a:spcPct val="0"/>
              </a:spcBef>
              <a:spcAft>
                <a:spcPts val="400"/>
              </a:spcAft>
              <a:buSzPct val="115000"/>
              <a:buBlip>
                <a:blip r:embed="rId2"/>
              </a:buBlip>
            </a:pPr>
            <a:r>
              <a:rPr lang="en-US" dirty="0"/>
              <a:t>Enter Description</a:t>
            </a:r>
          </a:p>
          <a:p>
            <a:pPr marL="571500" marR="0" lvl="1" indent="-228600" algn="l" defTabSz="685800" rtl="0" eaLnBrk="0" fontAlgn="base" latinLnBrk="0" hangingPunct="0">
              <a:lnSpc>
                <a:spcPct val="90000"/>
              </a:lnSpc>
              <a:spcBef>
                <a:spcPct val="0"/>
              </a:spcBef>
              <a:spcAft>
                <a:spcPts val="400"/>
              </a:spcAft>
              <a:buClrTx/>
              <a:buSzPct val="115000"/>
              <a:buFont typeface="Arial" panose="020B0604020202020204"/>
              <a:buBlip>
                <a:blip r:embed="rId2"/>
              </a:buBlip>
              <a:defRPr/>
            </a:pPr>
            <a:r>
              <a:rPr lang="en-US" dirty="0"/>
              <a:t>Description</a:t>
            </a:r>
          </a:p>
          <a:p>
            <a:pPr marL="571500" lvl="1" indent="-228600" defTabSz="685800" eaLnBrk="0" fontAlgn="base" hangingPunct="0">
              <a:spcBef>
                <a:spcPct val="0"/>
              </a:spcBef>
              <a:spcAft>
                <a:spcPts val="400"/>
              </a:spcAft>
              <a:buSzPct val="115000"/>
              <a:buBlip>
                <a:blip r:embed="rId2"/>
              </a:buBlip>
            </a:pPr>
            <a:endParaRPr lang="en-US" dirty="0"/>
          </a:p>
        </p:txBody>
      </p:sp>
      <p:sp>
        <p:nvSpPr>
          <p:cNvPr id="22" name="Text Placeholder 7"/>
          <p:cNvSpPr>
            <a:spLocks noGrp="1"/>
          </p:cNvSpPr>
          <p:nvPr>
            <p:ph type="body" sz="quarter" idx="16" hasCustomPrompt="1"/>
          </p:nvPr>
        </p:nvSpPr>
        <p:spPr bwMode="gray">
          <a:xfrm>
            <a:off x="206690" y="2846456"/>
            <a:ext cx="5194681" cy="268404"/>
          </a:xfrm>
          <a:prstGeom prst="rect">
            <a:avLst/>
          </a:prstGeom>
        </p:spPr>
        <p:txBody>
          <a:bodyPr anchor="ctr">
            <a:normAutofit/>
          </a:bodyPr>
          <a:lstStyle>
            <a:lvl1pPr marL="0" indent="0">
              <a:buNone/>
              <a:defRPr sz="1200" b="1" i="0" baseline="0">
                <a:solidFill>
                  <a:schemeClr val="tx1">
                    <a:lumMod val="75000"/>
                    <a:lumOff val="25000"/>
                  </a:schemeClr>
                </a:solidFill>
              </a:defRPr>
            </a:lvl1pPr>
          </a:lstStyle>
          <a:p>
            <a:pPr lvl="0"/>
            <a:r>
              <a:rPr lang="en-IN" dirty="0"/>
              <a:t>BUSINESS VALUE DELIVERED</a:t>
            </a:r>
          </a:p>
        </p:txBody>
      </p:sp>
      <p:sp>
        <p:nvSpPr>
          <p:cNvPr id="23" name="Text Placeholder 20"/>
          <p:cNvSpPr>
            <a:spLocks noGrp="1"/>
          </p:cNvSpPr>
          <p:nvPr>
            <p:ph type="body" sz="quarter" idx="17" hasCustomPrompt="1"/>
          </p:nvPr>
        </p:nvSpPr>
        <p:spPr bwMode="gray">
          <a:xfrm>
            <a:off x="202374" y="3210527"/>
            <a:ext cx="5198997" cy="578890"/>
          </a:xfrm>
          <a:prstGeom prst="rect">
            <a:avLst/>
          </a:prstGeom>
        </p:spPr>
        <p:txBody>
          <a:bodyPr wrap="square">
            <a:noAutofit/>
          </a:bodyPr>
          <a:lstStyle>
            <a:lvl1pPr>
              <a:defRPr lang="en-US" sz="1100" dirty="0" smtClean="0">
                <a:solidFill>
                  <a:schemeClr val="tx1">
                    <a:lumMod val="75000"/>
                    <a:lumOff val="25000"/>
                  </a:schemeClr>
                </a:solidFill>
              </a:defRPr>
            </a:lvl1pPr>
            <a:lvl2pPr marL="342900" marR="0" indent="0" algn="l" defTabSz="685800" rtl="0" eaLnBrk="0" fontAlgn="base" latinLnBrk="0" hangingPunct="0">
              <a:lnSpc>
                <a:spcPct val="90000"/>
              </a:lnSpc>
              <a:spcBef>
                <a:spcPct val="0"/>
              </a:spcBef>
              <a:spcAft>
                <a:spcPts val="400"/>
              </a:spcAft>
              <a:buClrTx/>
              <a:buSzPct val="115000"/>
              <a:buFont typeface="Arial" panose="020B0604020202020204"/>
              <a:buNone/>
              <a:defRPr sz="900">
                <a:solidFill>
                  <a:schemeClr val="tx1">
                    <a:lumMod val="75000"/>
                    <a:lumOff val="25000"/>
                  </a:schemeClr>
                </a:solidFill>
              </a:defRPr>
            </a:lvl2pPr>
          </a:lstStyle>
          <a:p>
            <a:pPr marL="228600" lvl="0" indent="-228600" defTabSz="685800" eaLnBrk="0" fontAlgn="base" hangingPunct="0">
              <a:spcBef>
                <a:spcPct val="0"/>
              </a:spcBef>
              <a:spcAft>
                <a:spcPts val="400"/>
              </a:spcAft>
              <a:buSzPct val="115000"/>
              <a:buBlip>
                <a:blip r:embed="rId2"/>
              </a:buBlip>
            </a:pPr>
            <a:r>
              <a:rPr lang="en-US" dirty="0"/>
              <a:t>Enter Description</a:t>
            </a:r>
          </a:p>
          <a:p>
            <a:pPr marL="571500" marR="0" lvl="1" indent="-228600" algn="l" defTabSz="685800" rtl="0" eaLnBrk="0" fontAlgn="base" latinLnBrk="0" hangingPunct="0">
              <a:lnSpc>
                <a:spcPct val="90000"/>
              </a:lnSpc>
              <a:spcBef>
                <a:spcPct val="0"/>
              </a:spcBef>
              <a:spcAft>
                <a:spcPts val="400"/>
              </a:spcAft>
              <a:buClrTx/>
              <a:buSzPct val="115000"/>
              <a:buFont typeface="Arial" panose="020B0604020202020204"/>
              <a:buBlip>
                <a:blip r:embed="rId2"/>
              </a:buBlip>
              <a:defRPr/>
            </a:pPr>
            <a:r>
              <a:rPr lang="en-US" dirty="0"/>
              <a:t>Description</a:t>
            </a:r>
          </a:p>
          <a:p>
            <a:pPr marL="571500" lvl="1" indent="-228600" defTabSz="685800" eaLnBrk="0" fontAlgn="base" hangingPunct="0">
              <a:spcBef>
                <a:spcPct val="0"/>
              </a:spcBef>
              <a:spcAft>
                <a:spcPts val="400"/>
              </a:spcAft>
              <a:buSzPct val="115000"/>
              <a:buBlip>
                <a:blip r:embed="rId2"/>
              </a:buBlip>
            </a:pPr>
            <a:endParaRPr lang="en-US" dirty="0"/>
          </a:p>
        </p:txBody>
      </p:sp>
      <p:sp>
        <p:nvSpPr>
          <p:cNvPr id="106" name="Text Placeholder 7"/>
          <p:cNvSpPr>
            <a:spLocks noGrp="1"/>
          </p:cNvSpPr>
          <p:nvPr>
            <p:ph type="body" sz="quarter" idx="18" hasCustomPrompt="1"/>
          </p:nvPr>
        </p:nvSpPr>
        <p:spPr bwMode="gray">
          <a:xfrm>
            <a:off x="191236" y="3926845"/>
            <a:ext cx="5194681" cy="268404"/>
          </a:xfrm>
          <a:prstGeom prst="rect">
            <a:avLst/>
          </a:prstGeom>
        </p:spPr>
        <p:txBody>
          <a:bodyPr anchor="ctr">
            <a:normAutofit/>
          </a:bodyPr>
          <a:lstStyle>
            <a:lvl1pPr marL="0" indent="0">
              <a:buNone/>
              <a:defRPr sz="1200" b="1" i="0" baseline="0">
                <a:solidFill>
                  <a:schemeClr val="tx1">
                    <a:lumMod val="75000"/>
                    <a:lumOff val="25000"/>
                  </a:schemeClr>
                </a:solidFill>
              </a:defRPr>
            </a:lvl1pPr>
          </a:lstStyle>
          <a:p>
            <a:pPr lvl="0"/>
            <a:r>
              <a:rPr lang="en-IN" dirty="0"/>
              <a:t>CASE SCENARIOS</a:t>
            </a:r>
          </a:p>
        </p:txBody>
      </p:sp>
      <p:sp>
        <p:nvSpPr>
          <p:cNvPr id="107" name="Text Placeholder 20"/>
          <p:cNvSpPr>
            <a:spLocks noGrp="1"/>
          </p:cNvSpPr>
          <p:nvPr>
            <p:ph type="body" sz="quarter" idx="19" hasCustomPrompt="1"/>
          </p:nvPr>
        </p:nvSpPr>
        <p:spPr bwMode="gray">
          <a:xfrm>
            <a:off x="187897" y="4311258"/>
            <a:ext cx="5198997" cy="578890"/>
          </a:xfrm>
          <a:prstGeom prst="rect">
            <a:avLst/>
          </a:prstGeom>
        </p:spPr>
        <p:txBody>
          <a:bodyPr wrap="square">
            <a:noAutofit/>
          </a:bodyPr>
          <a:lstStyle>
            <a:lvl1pPr>
              <a:defRPr lang="en-US" sz="1100" dirty="0" smtClean="0">
                <a:solidFill>
                  <a:schemeClr val="tx1">
                    <a:lumMod val="75000"/>
                    <a:lumOff val="25000"/>
                  </a:schemeClr>
                </a:solidFill>
              </a:defRPr>
            </a:lvl1pPr>
            <a:lvl2pPr marL="342900" marR="0" indent="0" algn="l" defTabSz="685800" rtl="0" eaLnBrk="0" fontAlgn="base" latinLnBrk="0" hangingPunct="0">
              <a:lnSpc>
                <a:spcPct val="90000"/>
              </a:lnSpc>
              <a:spcBef>
                <a:spcPct val="0"/>
              </a:spcBef>
              <a:spcAft>
                <a:spcPts val="400"/>
              </a:spcAft>
              <a:buClrTx/>
              <a:buSzPct val="115000"/>
              <a:buFont typeface="Arial" panose="020B0604020202020204"/>
              <a:buNone/>
              <a:defRPr sz="900">
                <a:solidFill>
                  <a:schemeClr val="tx1">
                    <a:lumMod val="75000"/>
                    <a:lumOff val="25000"/>
                  </a:schemeClr>
                </a:solidFill>
              </a:defRPr>
            </a:lvl2pPr>
          </a:lstStyle>
          <a:p>
            <a:pPr marL="228600" lvl="0" indent="-228600" defTabSz="685800" eaLnBrk="0" fontAlgn="base" hangingPunct="0">
              <a:spcBef>
                <a:spcPct val="0"/>
              </a:spcBef>
              <a:spcAft>
                <a:spcPts val="400"/>
              </a:spcAft>
              <a:buSzPct val="115000"/>
              <a:buBlip>
                <a:blip r:embed="rId2"/>
              </a:buBlip>
            </a:pPr>
            <a:r>
              <a:rPr lang="en-US" dirty="0"/>
              <a:t>Enter Description</a:t>
            </a:r>
          </a:p>
          <a:p>
            <a:pPr marL="571500" marR="0" lvl="1" indent="-228600" algn="l" defTabSz="685800" rtl="0" eaLnBrk="0" fontAlgn="base" latinLnBrk="0" hangingPunct="0">
              <a:lnSpc>
                <a:spcPct val="90000"/>
              </a:lnSpc>
              <a:spcBef>
                <a:spcPct val="0"/>
              </a:spcBef>
              <a:spcAft>
                <a:spcPts val="400"/>
              </a:spcAft>
              <a:buClrTx/>
              <a:buSzPct val="115000"/>
              <a:buFont typeface="Arial" panose="020B0604020202020204"/>
              <a:buBlip>
                <a:blip r:embed="rId2"/>
              </a:buBlip>
              <a:defRPr/>
            </a:pPr>
            <a:r>
              <a:rPr lang="en-US" dirty="0"/>
              <a:t>Description</a:t>
            </a:r>
          </a:p>
          <a:p>
            <a:pPr marL="571500" lvl="1" indent="-228600" defTabSz="685800" eaLnBrk="0" fontAlgn="base" hangingPunct="0">
              <a:spcBef>
                <a:spcPct val="0"/>
              </a:spcBef>
              <a:spcAft>
                <a:spcPts val="400"/>
              </a:spcAft>
              <a:buSzPct val="115000"/>
              <a:buBlip>
                <a:blip r:embed="rId2"/>
              </a:buBlip>
            </a:pPr>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Vertical Picture Slide">
    <p:spTree>
      <p:nvGrpSpPr>
        <p:cNvPr id="1" name=""/>
        <p:cNvGrpSpPr/>
        <p:nvPr/>
      </p:nvGrpSpPr>
      <p:grpSpPr>
        <a:xfrm>
          <a:off x="0" y="0"/>
          <a:ext cx="0" cy="0"/>
          <a:chOff x="0" y="0"/>
          <a:chExt cx="0" cy="0"/>
        </a:xfrm>
      </p:grpSpPr>
      <p:grpSp>
        <p:nvGrpSpPr>
          <p:cNvPr id="101" name="Group 100"/>
          <p:cNvGrpSpPr/>
          <p:nvPr userDrawn="1"/>
        </p:nvGrpSpPr>
        <p:grpSpPr bwMode="gray">
          <a:xfrm>
            <a:off x="-1" y="596901"/>
            <a:ext cx="9137515" cy="4375150"/>
            <a:chOff x="-1" y="596901"/>
            <a:chExt cx="9137515" cy="4375150"/>
          </a:xfrm>
        </p:grpSpPr>
        <p:cxnSp>
          <p:nvCxnSpPr>
            <p:cNvPr id="102" name="Straight Connector 101"/>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16" name="Trapezoid 15"/>
          <p:cNvSpPr/>
          <p:nvPr userDrawn="1"/>
        </p:nvSpPr>
        <p:spPr bwMode="gray">
          <a:xfrm flipH="1">
            <a:off x="5448300" y="606444"/>
            <a:ext cx="3695700" cy="4329591"/>
          </a:xfrm>
          <a:prstGeom prst="trapezoid">
            <a:avLst>
              <a:gd name="adj" fmla="val 18643"/>
            </a:avLst>
          </a:prstGeom>
          <a:solidFill>
            <a:srgbClr val="0077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IN" dirty="0"/>
          </a:p>
        </p:txBody>
      </p:sp>
      <p:sp>
        <p:nvSpPr>
          <p:cNvPr id="15" name="Picture Placeholder 3"/>
          <p:cNvSpPr>
            <a:spLocks noGrp="1"/>
          </p:cNvSpPr>
          <p:nvPr>
            <p:ph type="pic" sz="quarter" idx="11" hasCustomPrompt="1"/>
          </p:nvPr>
        </p:nvSpPr>
        <p:spPr bwMode="gray">
          <a:xfrm flipH="1">
            <a:off x="5508104" y="601148"/>
            <a:ext cx="3635375" cy="4334887"/>
          </a:xfrm>
          <a:custGeom>
            <a:avLst/>
            <a:gdLst/>
            <a:ahLst/>
            <a:cxnLst/>
            <a:rect l="l" t="t" r="r" b="b"/>
            <a:pathLst>
              <a:path w="3635375" h="4348163">
                <a:moveTo>
                  <a:pt x="1" y="0"/>
                </a:moveTo>
                <a:lnTo>
                  <a:pt x="626920" y="0"/>
                </a:lnTo>
                <a:lnTo>
                  <a:pt x="2766061" y="0"/>
                </a:lnTo>
                <a:lnTo>
                  <a:pt x="3008455" y="0"/>
                </a:lnTo>
                <a:lnTo>
                  <a:pt x="3635375" y="4348163"/>
                </a:lnTo>
                <a:lnTo>
                  <a:pt x="2766061" y="4348163"/>
                </a:lnTo>
                <a:lnTo>
                  <a:pt x="1" y="4348163"/>
                </a:lnTo>
                <a:lnTo>
                  <a:pt x="0" y="4348163"/>
                </a:lnTo>
                <a:lnTo>
                  <a:pt x="1" y="4348157"/>
                </a:lnTo>
                <a:close/>
              </a:path>
            </a:pathLst>
          </a:custGeom>
          <a:solidFill>
            <a:schemeClr val="bg1">
              <a:lumMod val="85000"/>
            </a:schemeClr>
          </a:solidFill>
        </p:spPr>
        <p:txBody>
          <a:bodyPr lIns="0" tIns="0" rIns="0" bIns="0" anchor="ctr">
            <a:noAutofit/>
          </a:bodyPr>
          <a:lstStyle>
            <a:lvl1pPr marL="0" marR="0" indent="0" algn="ctr" defTabSz="685800" rtl="0" eaLnBrk="1" fontAlgn="auto" latinLnBrk="0" hangingPunct="1">
              <a:lnSpc>
                <a:spcPct val="90000"/>
              </a:lnSpc>
              <a:spcBef>
                <a:spcPts val="750"/>
              </a:spcBef>
              <a:spcAft>
                <a:spcPts val="0"/>
              </a:spcAft>
              <a:buClrTx/>
              <a:buSzTx/>
              <a:buFont typeface="Arial" panose="020B0604020202020204" pitchFamily="34" charset="0"/>
              <a:buNone/>
              <a:tabLst>
                <a:tab pos="180975" algn="l"/>
              </a:tabLst>
              <a:defRPr lang="en-IN" sz="1400" i="1" dirty="0" smtClean="0"/>
            </a:lvl1pPr>
          </a:lstStyle>
          <a:p>
            <a:r>
              <a:rPr lang="en-IN" dirty="0"/>
              <a:t>Click icon to add image</a:t>
            </a:r>
          </a:p>
        </p:txBody>
      </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a:latin typeface="Calibri" panose="020F0502020204030204" charset="0"/>
                <a:ea typeface="Calibri" panose="020F0502020204030204" charset="0"/>
                <a:cs typeface="Calibri" panose="020F0502020204030204" charset="0"/>
              </a:defRPr>
            </a:lvl1pPr>
          </a:lstStyle>
          <a:p>
            <a:r>
              <a:rPr lang="en-US" dirty="0"/>
              <a:t>Vertical Picture Slide</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4" name="Content Placeholder 3"/>
          <p:cNvSpPr>
            <a:spLocks noGrp="1"/>
          </p:cNvSpPr>
          <p:nvPr>
            <p:ph sz="quarter" idx="12"/>
          </p:nvPr>
        </p:nvSpPr>
        <p:spPr bwMode="gray">
          <a:xfrm>
            <a:off x="249238" y="762000"/>
            <a:ext cx="5154612" cy="417353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Horizontal Picture Slide">
    <p:spTree>
      <p:nvGrpSpPr>
        <p:cNvPr id="1" name=""/>
        <p:cNvGrpSpPr/>
        <p:nvPr/>
      </p:nvGrpSpPr>
      <p:grpSpPr>
        <a:xfrm>
          <a:off x="0" y="0"/>
          <a:ext cx="0" cy="0"/>
          <a:chOff x="0" y="0"/>
          <a:chExt cx="0" cy="0"/>
        </a:xfrm>
      </p:grpSpPr>
      <p:grpSp>
        <p:nvGrpSpPr>
          <p:cNvPr id="101" name="Group 100"/>
          <p:cNvGrpSpPr/>
          <p:nvPr userDrawn="1"/>
        </p:nvGrpSpPr>
        <p:grpSpPr bwMode="gray">
          <a:xfrm>
            <a:off x="-1" y="596901"/>
            <a:ext cx="9137515" cy="4375150"/>
            <a:chOff x="-1" y="596901"/>
            <a:chExt cx="9137515" cy="4375150"/>
          </a:xfrm>
        </p:grpSpPr>
        <p:cxnSp>
          <p:nvCxnSpPr>
            <p:cNvPr id="102" name="Straight Connector 101"/>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16" name="Parallelogram 15"/>
          <p:cNvSpPr/>
          <p:nvPr userDrawn="1"/>
        </p:nvSpPr>
        <p:spPr bwMode="gray">
          <a:xfrm>
            <a:off x="632460" y="692058"/>
            <a:ext cx="8069580" cy="2822667"/>
          </a:xfrm>
          <a:prstGeom prst="parallelogram">
            <a:avLst/>
          </a:prstGeom>
          <a:solidFill>
            <a:srgbClr val="0077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IN" dirty="0"/>
          </a:p>
        </p:txBody>
      </p:sp>
      <p:sp>
        <p:nvSpPr>
          <p:cNvPr id="15" name="Picture Placeholder 3"/>
          <p:cNvSpPr>
            <a:spLocks noGrp="1"/>
          </p:cNvSpPr>
          <p:nvPr>
            <p:ph type="pic" sz="quarter" idx="11" hasCustomPrompt="1"/>
          </p:nvPr>
        </p:nvSpPr>
        <p:spPr bwMode="gray">
          <a:xfrm>
            <a:off x="584836" y="644432"/>
            <a:ext cx="8069580" cy="2822667"/>
          </a:xfrm>
          <a:prstGeom prst="parallelogram">
            <a:avLst/>
          </a:prstGeom>
          <a:solidFill>
            <a:schemeClr val="bg1">
              <a:lumMod val="85000"/>
            </a:schemeClr>
          </a:solidFill>
        </p:spPr>
        <p:txBody>
          <a:bodyPr lIns="0" tIns="0" rIns="0" bIns="0" anchor="ctr">
            <a:noAutofit/>
          </a:bodyPr>
          <a:lstStyle>
            <a:lvl1pPr marL="0" marR="0" indent="0" algn="ctr" defTabSz="685800" rtl="0" eaLnBrk="1" fontAlgn="auto" latinLnBrk="0" hangingPunct="1">
              <a:lnSpc>
                <a:spcPct val="90000"/>
              </a:lnSpc>
              <a:spcBef>
                <a:spcPts val="750"/>
              </a:spcBef>
              <a:spcAft>
                <a:spcPts val="0"/>
              </a:spcAft>
              <a:buClrTx/>
              <a:buSzTx/>
              <a:buFont typeface="+mj-lt"/>
              <a:buNone/>
              <a:tabLst>
                <a:tab pos="180975" algn="l"/>
              </a:tabLst>
              <a:defRPr lang="en-IN" sz="1400" i="1" dirty="0"/>
            </a:lvl1pPr>
          </a:lstStyle>
          <a:p>
            <a:r>
              <a:rPr lang="en-IN" dirty="0"/>
              <a:t>Click icon to add image</a:t>
            </a:r>
          </a:p>
        </p:txBody>
      </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a:latin typeface="Calibri" panose="020F0502020204030204" charset="0"/>
                <a:ea typeface="Calibri" panose="020F0502020204030204" charset="0"/>
                <a:cs typeface="Calibri" panose="020F0502020204030204" charset="0"/>
              </a:defRPr>
            </a:lvl1pPr>
          </a:lstStyle>
          <a:p>
            <a:r>
              <a:rPr lang="en-US" dirty="0"/>
              <a:t>Horizontal Picture Slide</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0" name="Text Placeholder 20"/>
          <p:cNvSpPr>
            <a:spLocks noGrp="1"/>
          </p:cNvSpPr>
          <p:nvPr>
            <p:ph type="body" sz="quarter" idx="13" hasCustomPrompt="1"/>
          </p:nvPr>
        </p:nvSpPr>
        <p:spPr bwMode="gray">
          <a:xfrm>
            <a:off x="597996" y="3655695"/>
            <a:ext cx="7403004" cy="1049656"/>
          </a:xfrm>
          <a:prstGeom prst="rect">
            <a:avLst/>
          </a:prstGeom>
        </p:spPr>
        <p:txBody>
          <a:bodyPr>
            <a:noAutofit/>
          </a:bodyPr>
          <a:lstStyle>
            <a:lvl1pPr marL="0" indent="0">
              <a:buNone/>
              <a:defRPr sz="1400"/>
            </a:lvl1pPr>
            <a:lvl2pPr marL="342900" indent="0">
              <a:buNone/>
              <a:defRPr sz="1100"/>
            </a:lvl2pPr>
            <a:lvl3pPr marL="685800" indent="0">
              <a:buNone/>
              <a:defRPr sz="1100"/>
            </a:lvl3pPr>
            <a:lvl4pPr marL="1028700" indent="0">
              <a:buNone/>
              <a:defRPr sz="1100"/>
            </a:lvl4pPr>
            <a:lvl5pPr marL="1371600" indent="0">
              <a:buNone/>
              <a:defRPr sz="1100"/>
            </a:lvl5pPr>
          </a:lstStyle>
          <a:p>
            <a:pPr lvl="0"/>
            <a:r>
              <a:rPr lang="en-US" dirty="0"/>
              <a:t>Enter Text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genda with Image Background">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627535"/>
            <a:ext cx="9144000" cy="4308500"/>
          </a:xfrm>
          <a:solidFill>
            <a:schemeClr val="bg1">
              <a:lumMod val="85000"/>
            </a:schemeClr>
          </a:solidFill>
        </p:spPr>
        <p:txBody>
          <a:bodyPr lIns="0" tIns="0" rIns="0" bIns="0" anchor="ctr">
            <a:noAutofit/>
          </a:bodyPr>
          <a:lstStyle>
            <a:lvl1pPr marL="0" indent="0" algn="ctr">
              <a:buFont typeface="Arial" panose="020B0604020202020204" pitchFamily="34" charset="0"/>
              <a:buNone/>
              <a:defRPr lang="en-IN" sz="1400" i="1" dirty="0"/>
            </a:lvl1pPr>
          </a:lstStyle>
          <a:p>
            <a:r>
              <a:rPr lang="en-IN" dirty="0"/>
              <a:t>Click icon to add image</a:t>
            </a:r>
          </a:p>
        </p:txBody>
      </p:sp>
      <p:sp>
        <p:nvSpPr>
          <p:cNvPr id="6" name="Title 1"/>
          <p:cNvSpPr>
            <a:spLocks noGrp="1"/>
          </p:cNvSpPr>
          <p:nvPr>
            <p:ph type="title" hasCustomPrompt="1"/>
          </p:nvPr>
        </p:nvSpPr>
        <p:spPr>
          <a:xfrm>
            <a:off x="304800" y="0"/>
            <a:ext cx="8534400" cy="505365"/>
          </a:xfrm>
          <a:prstGeom prst="rect">
            <a:avLst/>
          </a:prstGeom>
        </p:spPr>
        <p:txBody>
          <a:bodyPr anchor="b">
            <a:normAutofit/>
          </a:bodyPr>
          <a:lstStyle>
            <a:lvl1pPr>
              <a:defRPr sz="2400" baseline="0">
                <a:latin typeface="Calibri" panose="020F0502020204030204" charset="0"/>
                <a:ea typeface="Calibri" panose="020F0502020204030204" charset="0"/>
                <a:cs typeface="Calibri" panose="020F0502020204030204" charset="0"/>
              </a:defRPr>
            </a:lvl1pPr>
          </a:lstStyle>
          <a:p>
            <a:r>
              <a:rPr lang="en-US" dirty="0"/>
              <a:t>Agenda with Image Background</a:t>
            </a:r>
          </a:p>
        </p:txBody>
      </p:sp>
      <p:grpSp>
        <p:nvGrpSpPr>
          <p:cNvPr id="2" name="Group 1"/>
          <p:cNvGrpSpPr/>
          <p:nvPr userDrawn="1"/>
        </p:nvGrpSpPr>
        <p:grpSpPr>
          <a:xfrm>
            <a:off x="249998" y="475257"/>
            <a:ext cx="8644004" cy="108070"/>
            <a:chOff x="249998" y="488319"/>
            <a:chExt cx="8644004" cy="108070"/>
          </a:xfrm>
        </p:grpSpPr>
        <p:sp>
          <p:nvSpPr>
            <p:cNvPr id="18" name="Parallelogram 2"/>
            <p:cNvSpPr/>
            <p:nvPr/>
          </p:nvSpPr>
          <p:spPr>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1" name="Text Placeholder 7"/>
          <p:cNvSpPr>
            <a:spLocks noGrp="1"/>
          </p:cNvSpPr>
          <p:nvPr>
            <p:ph type="body" sz="quarter" idx="12" hasCustomPrompt="1"/>
          </p:nvPr>
        </p:nvSpPr>
        <p:spPr>
          <a:xfrm>
            <a:off x="683568" y="915566"/>
            <a:ext cx="3528392" cy="288032"/>
          </a:xfrm>
          <a:prstGeom prst="parallelogram">
            <a:avLst/>
          </a:prstGeom>
          <a:solidFill>
            <a:srgbClr val="1F1A17">
              <a:alpha val="69804"/>
            </a:srgbClr>
          </a:solidFill>
        </p:spPr>
        <p:txBody>
          <a:bodyPr lIns="36000" tIns="72000" rIns="36000" bIns="36000" anchor="ctr">
            <a:noAutofit/>
          </a:bodyPr>
          <a:lstStyle>
            <a:lvl1pPr marL="0" indent="0">
              <a:buNone/>
              <a:defRPr sz="1600" b="0" i="0">
                <a:solidFill>
                  <a:schemeClr val="bg1"/>
                </a:solidFill>
              </a:defRPr>
            </a:lvl1pPr>
          </a:lstStyle>
          <a:p>
            <a:pPr lvl="0"/>
            <a:r>
              <a:rPr lang="en-IN" dirty="0"/>
              <a:t>Agenda</a:t>
            </a:r>
          </a:p>
        </p:txBody>
      </p:sp>
      <p:sp>
        <p:nvSpPr>
          <p:cNvPr id="22" name="Text Placeholder 7"/>
          <p:cNvSpPr>
            <a:spLocks noGrp="1"/>
          </p:cNvSpPr>
          <p:nvPr>
            <p:ph type="body" sz="quarter" idx="13" hasCustomPrompt="1"/>
          </p:nvPr>
        </p:nvSpPr>
        <p:spPr>
          <a:xfrm>
            <a:off x="683568" y="1409335"/>
            <a:ext cx="3528392" cy="288032"/>
          </a:xfrm>
          <a:prstGeom prst="parallelogram">
            <a:avLst/>
          </a:prstGeom>
          <a:solidFill>
            <a:srgbClr val="1F1A17">
              <a:alpha val="69804"/>
            </a:srgbClr>
          </a:solidFill>
        </p:spPr>
        <p:txBody>
          <a:bodyPr lIns="36000" tIns="72000" rIns="36000" bIns="36000" anchor="ctr">
            <a:noAutofit/>
          </a:bodyPr>
          <a:lstStyle>
            <a:lvl1pPr marL="0" indent="0">
              <a:buNone/>
              <a:defRPr sz="1600" b="0" i="0">
                <a:solidFill>
                  <a:schemeClr val="bg1"/>
                </a:solidFill>
              </a:defRPr>
            </a:lvl1pPr>
          </a:lstStyle>
          <a:p>
            <a:pPr lvl="0"/>
            <a:r>
              <a:rPr lang="en-IN" dirty="0"/>
              <a:t>Agenda</a:t>
            </a:r>
          </a:p>
        </p:txBody>
      </p:sp>
      <p:sp>
        <p:nvSpPr>
          <p:cNvPr id="23" name="Text Placeholder 7"/>
          <p:cNvSpPr>
            <a:spLocks noGrp="1"/>
          </p:cNvSpPr>
          <p:nvPr>
            <p:ph type="body" sz="quarter" idx="14" hasCustomPrompt="1"/>
          </p:nvPr>
        </p:nvSpPr>
        <p:spPr>
          <a:xfrm>
            <a:off x="683568" y="1903104"/>
            <a:ext cx="3528392" cy="288032"/>
          </a:xfrm>
          <a:prstGeom prst="parallelogram">
            <a:avLst/>
          </a:prstGeom>
          <a:solidFill>
            <a:srgbClr val="1F1A17">
              <a:alpha val="69804"/>
            </a:srgbClr>
          </a:solidFill>
        </p:spPr>
        <p:txBody>
          <a:bodyPr lIns="36000" tIns="72000" rIns="36000" bIns="36000" anchor="ctr">
            <a:noAutofit/>
          </a:bodyPr>
          <a:lstStyle>
            <a:lvl1pPr marL="0" indent="0">
              <a:buNone/>
              <a:defRPr sz="1600" b="0" i="0">
                <a:solidFill>
                  <a:schemeClr val="bg1"/>
                </a:solidFill>
              </a:defRPr>
            </a:lvl1pPr>
          </a:lstStyle>
          <a:p>
            <a:pPr lvl="0"/>
            <a:r>
              <a:rPr lang="en-IN" dirty="0"/>
              <a:t>Agenda</a:t>
            </a:r>
          </a:p>
        </p:txBody>
      </p:sp>
      <p:sp>
        <p:nvSpPr>
          <p:cNvPr id="24" name="Text Placeholder 7"/>
          <p:cNvSpPr>
            <a:spLocks noGrp="1"/>
          </p:cNvSpPr>
          <p:nvPr>
            <p:ph type="body" sz="quarter" idx="15" hasCustomPrompt="1"/>
          </p:nvPr>
        </p:nvSpPr>
        <p:spPr>
          <a:xfrm>
            <a:off x="683568" y="2396873"/>
            <a:ext cx="3528392" cy="288032"/>
          </a:xfrm>
          <a:prstGeom prst="parallelogram">
            <a:avLst/>
          </a:prstGeom>
          <a:solidFill>
            <a:srgbClr val="1F1A17">
              <a:alpha val="69804"/>
            </a:srgbClr>
          </a:solidFill>
        </p:spPr>
        <p:txBody>
          <a:bodyPr lIns="36000" tIns="72000" rIns="36000" bIns="36000" anchor="ctr">
            <a:noAutofit/>
          </a:bodyPr>
          <a:lstStyle>
            <a:lvl1pPr marL="0" indent="0">
              <a:buNone/>
              <a:defRPr sz="1600" b="0" i="0">
                <a:solidFill>
                  <a:schemeClr val="bg1"/>
                </a:solidFill>
              </a:defRPr>
            </a:lvl1pPr>
          </a:lstStyle>
          <a:p>
            <a:pPr lvl="0"/>
            <a:r>
              <a:rPr lang="en-IN" dirty="0"/>
              <a:t>Agenda</a:t>
            </a:r>
          </a:p>
        </p:txBody>
      </p:sp>
      <p:sp>
        <p:nvSpPr>
          <p:cNvPr id="25" name="Text Placeholder 7"/>
          <p:cNvSpPr>
            <a:spLocks noGrp="1"/>
          </p:cNvSpPr>
          <p:nvPr>
            <p:ph type="body" sz="quarter" idx="16" hasCustomPrompt="1"/>
          </p:nvPr>
        </p:nvSpPr>
        <p:spPr>
          <a:xfrm>
            <a:off x="683568" y="2890642"/>
            <a:ext cx="3528392" cy="288032"/>
          </a:xfrm>
          <a:prstGeom prst="parallelogram">
            <a:avLst/>
          </a:prstGeom>
          <a:solidFill>
            <a:srgbClr val="1F1A17">
              <a:alpha val="69804"/>
            </a:srgbClr>
          </a:solidFill>
        </p:spPr>
        <p:txBody>
          <a:bodyPr lIns="36000" tIns="72000" rIns="36000" bIns="36000" anchor="ctr">
            <a:noAutofit/>
          </a:bodyPr>
          <a:lstStyle>
            <a:lvl1pPr marL="0" indent="0">
              <a:buNone/>
              <a:defRPr sz="1600" b="0" i="0">
                <a:solidFill>
                  <a:schemeClr val="bg1"/>
                </a:solidFill>
              </a:defRPr>
            </a:lvl1pPr>
          </a:lstStyle>
          <a:p>
            <a:pPr lvl="0"/>
            <a:r>
              <a:rPr lang="en-IN" dirty="0"/>
              <a:t>Agenda</a:t>
            </a:r>
          </a:p>
        </p:txBody>
      </p:sp>
      <p:sp>
        <p:nvSpPr>
          <p:cNvPr id="26" name="Text Placeholder 7"/>
          <p:cNvSpPr>
            <a:spLocks noGrp="1"/>
          </p:cNvSpPr>
          <p:nvPr>
            <p:ph type="body" sz="quarter" idx="17" hasCustomPrompt="1"/>
          </p:nvPr>
        </p:nvSpPr>
        <p:spPr>
          <a:xfrm>
            <a:off x="683568" y="3384411"/>
            <a:ext cx="3528392" cy="288032"/>
          </a:xfrm>
          <a:prstGeom prst="parallelogram">
            <a:avLst/>
          </a:prstGeom>
          <a:solidFill>
            <a:srgbClr val="1F1A17">
              <a:alpha val="69804"/>
            </a:srgbClr>
          </a:solidFill>
        </p:spPr>
        <p:txBody>
          <a:bodyPr lIns="36000" tIns="72000" rIns="36000" bIns="36000" anchor="ctr">
            <a:noAutofit/>
          </a:bodyPr>
          <a:lstStyle>
            <a:lvl1pPr marL="0" indent="0">
              <a:buNone/>
              <a:defRPr sz="1600" b="0" i="0">
                <a:solidFill>
                  <a:schemeClr val="bg1"/>
                </a:solidFill>
              </a:defRPr>
            </a:lvl1pPr>
          </a:lstStyle>
          <a:p>
            <a:pPr lvl="0"/>
            <a:r>
              <a:rPr lang="en-IN" dirty="0"/>
              <a:t>Agenda</a:t>
            </a:r>
          </a:p>
        </p:txBody>
      </p:sp>
      <p:sp>
        <p:nvSpPr>
          <p:cNvPr id="27" name="Text Placeholder 7"/>
          <p:cNvSpPr>
            <a:spLocks noGrp="1"/>
          </p:cNvSpPr>
          <p:nvPr>
            <p:ph type="body" sz="quarter" idx="18" hasCustomPrompt="1"/>
          </p:nvPr>
        </p:nvSpPr>
        <p:spPr>
          <a:xfrm>
            <a:off x="683568" y="3878180"/>
            <a:ext cx="3528392" cy="288032"/>
          </a:xfrm>
          <a:prstGeom prst="parallelogram">
            <a:avLst/>
          </a:prstGeom>
          <a:solidFill>
            <a:srgbClr val="1F1A17">
              <a:alpha val="69804"/>
            </a:srgbClr>
          </a:solidFill>
        </p:spPr>
        <p:txBody>
          <a:bodyPr lIns="36000" tIns="72000" rIns="36000" bIns="36000" anchor="ctr">
            <a:noAutofit/>
          </a:bodyPr>
          <a:lstStyle>
            <a:lvl1pPr marL="0" indent="0">
              <a:buNone/>
              <a:defRPr sz="1600" b="0" i="0">
                <a:solidFill>
                  <a:schemeClr val="bg1"/>
                </a:solidFill>
              </a:defRPr>
            </a:lvl1pPr>
          </a:lstStyle>
          <a:p>
            <a:pPr lvl="0"/>
            <a:r>
              <a:rPr lang="en-IN" dirty="0"/>
              <a:t>Agenda</a:t>
            </a:r>
          </a:p>
        </p:txBody>
      </p:sp>
      <p:sp>
        <p:nvSpPr>
          <p:cNvPr id="28" name="Text Placeholder 7"/>
          <p:cNvSpPr>
            <a:spLocks noGrp="1"/>
          </p:cNvSpPr>
          <p:nvPr>
            <p:ph type="body" sz="quarter" idx="19" hasCustomPrompt="1"/>
          </p:nvPr>
        </p:nvSpPr>
        <p:spPr>
          <a:xfrm>
            <a:off x="683568" y="4371950"/>
            <a:ext cx="3528392" cy="288032"/>
          </a:xfrm>
          <a:prstGeom prst="parallelogram">
            <a:avLst/>
          </a:prstGeom>
          <a:solidFill>
            <a:srgbClr val="1F1A17">
              <a:alpha val="69804"/>
            </a:srgbClr>
          </a:solidFill>
        </p:spPr>
        <p:txBody>
          <a:bodyPr lIns="36000" tIns="72000" rIns="36000" bIns="36000" anchor="ctr">
            <a:noAutofit/>
          </a:bodyPr>
          <a:lstStyle>
            <a:lvl1pPr marL="0" indent="0">
              <a:buNone/>
              <a:defRPr sz="1600" b="0" i="0">
                <a:solidFill>
                  <a:schemeClr val="bg1"/>
                </a:solidFill>
              </a:defRPr>
            </a:lvl1pPr>
          </a:lstStyle>
          <a:p>
            <a:pPr lvl="0"/>
            <a:r>
              <a:rPr lang="en-IN" dirty="0"/>
              <a:t>Agenda</a:t>
            </a:r>
          </a:p>
        </p:txBody>
      </p:sp>
      <p:sp>
        <p:nvSpPr>
          <p:cNvPr id="29" name="Text Placeholder 7"/>
          <p:cNvSpPr>
            <a:spLocks noGrp="1"/>
          </p:cNvSpPr>
          <p:nvPr>
            <p:ph type="body" sz="quarter" idx="20" hasCustomPrompt="1"/>
          </p:nvPr>
        </p:nvSpPr>
        <p:spPr>
          <a:xfrm>
            <a:off x="279686" y="915566"/>
            <a:ext cx="403882" cy="288032"/>
          </a:xfrm>
          <a:prstGeom prst="parallelogram">
            <a:avLst/>
          </a:prstGeom>
          <a:solidFill>
            <a:srgbClr val="0077BD"/>
          </a:solidFill>
        </p:spPr>
        <p:txBody>
          <a:bodyPr lIns="36000" tIns="72000" rIns="36000" bIns="36000" anchor="ctr">
            <a:noAutofit/>
          </a:bodyPr>
          <a:lstStyle>
            <a:lvl1pPr marL="0" indent="0" algn="ctr">
              <a:buNone/>
              <a:defRPr sz="1600" b="0" i="0">
                <a:solidFill>
                  <a:schemeClr val="bg1"/>
                </a:solidFill>
              </a:defRPr>
            </a:lvl1pPr>
          </a:lstStyle>
          <a:p>
            <a:pPr lvl="0"/>
            <a:r>
              <a:rPr lang="en-IN" dirty="0"/>
              <a:t>1</a:t>
            </a:r>
          </a:p>
        </p:txBody>
      </p:sp>
      <p:sp>
        <p:nvSpPr>
          <p:cNvPr id="30" name="Text Placeholder 7"/>
          <p:cNvSpPr>
            <a:spLocks noGrp="1"/>
          </p:cNvSpPr>
          <p:nvPr>
            <p:ph type="body" sz="quarter" idx="21" hasCustomPrompt="1"/>
          </p:nvPr>
        </p:nvSpPr>
        <p:spPr>
          <a:xfrm>
            <a:off x="279686" y="1409335"/>
            <a:ext cx="403882" cy="288032"/>
          </a:xfrm>
          <a:prstGeom prst="parallelogram">
            <a:avLst/>
          </a:prstGeom>
          <a:solidFill>
            <a:srgbClr val="0077BD"/>
          </a:solidFill>
        </p:spPr>
        <p:txBody>
          <a:bodyPr lIns="36000" tIns="72000" rIns="36000" bIns="36000" anchor="ctr">
            <a:noAutofit/>
          </a:bodyPr>
          <a:lstStyle>
            <a:lvl1pPr marL="0" indent="0" algn="ctr">
              <a:buNone/>
              <a:defRPr sz="1600" b="0" i="0">
                <a:solidFill>
                  <a:schemeClr val="bg1"/>
                </a:solidFill>
              </a:defRPr>
            </a:lvl1pPr>
          </a:lstStyle>
          <a:p>
            <a:pPr lvl="0"/>
            <a:r>
              <a:rPr lang="en-IN" dirty="0"/>
              <a:t>2</a:t>
            </a:r>
          </a:p>
        </p:txBody>
      </p:sp>
      <p:sp>
        <p:nvSpPr>
          <p:cNvPr id="31" name="Text Placeholder 7"/>
          <p:cNvSpPr>
            <a:spLocks noGrp="1"/>
          </p:cNvSpPr>
          <p:nvPr>
            <p:ph type="body" sz="quarter" idx="22" hasCustomPrompt="1"/>
          </p:nvPr>
        </p:nvSpPr>
        <p:spPr>
          <a:xfrm>
            <a:off x="279686" y="1903104"/>
            <a:ext cx="403882" cy="288032"/>
          </a:xfrm>
          <a:prstGeom prst="parallelogram">
            <a:avLst/>
          </a:prstGeom>
          <a:solidFill>
            <a:srgbClr val="0077BD"/>
          </a:solidFill>
        </p:spPr>
        <p:txBody>
          <a:bodyPr lIns="36000" tIns="72000" rIns="36000" bIns="36000" anchor="ctr">
            <a:noAutofit/>
          </a:bodyPr>
          <a:lstStyle>
            <a:lvl1pPr marL="0" indent="0" algn="ctr">
              <a:buNone/>
              <a:defRPr sz="1600" b="0" i="0">
                <a:solidFill>
                  <a:schemeClr val="bg1"/>
                </a:solidFill>
              </a:defRPr>
            </a:lvl1pPr>
          </a:lstStyle>
          <a:p>
            <a:pPr lvl="0"/>
            <a:r>
              <a:rPr lang="en-IN" dirty="0"/>
              <a:t>3</a:t>
            </a:r>
          </a:p>
        </p:txBody>
      </p:sp>
      <p:sp>
        <p:nvSpPr>
          <p:cNvPr id="32" name="Text Placeholder 7"/>
          <p:cNvSpPr>
            <a:spLocks noGrp="1"/>
          </p:cNvSpPr>
          <p:nvPr>
            <p:ph type="body" sz="quarter" idx="23" hasCustomPrompt="1"/>
          </p:nvPr>
        </p:nvSpPr>
        <p:spPr>
          <a:xfrm>
            <a:off x="279686" y="2396873"/>
            <a:ext cx="403882" cy="288032"/>
          </a:xfrm>
          <a:prstGeom prst="parallelogram">
            <a:avLst/>
          </a:prstGeom>
          <a:solidFill>
            <a:srgbClr val="0077BD"/>
          </a:solidFill>
        </p:spPr>
        <p:txBody>
          <a:bodyPr lIns="36000" tIns="72000" rIns="36000" bIns="36000" anchor="ctr">
            <a:noAutofit/>
          </a:bodyPr>
          <a:lstStyle>
            <a:lvl1pPr marL="0" indent="0" algn="ctr">
              <a:buNone/>
              <a:defRPr sz="1600" b="0" i="0">
                <a:solidFill>
                  <a:schemeClr val="bg1"/>
                </a:solidFill>
              </a:defRPr>
            </a:lvl1pPr>
          </a:lstStyle>
          <a:p>
            <a:pPr lvl="0"/>
            <a:r>
              <a:rPr lang="en-IN" dirty="0"/>
              <a:t>4</a:t>
            </a:r>
          </a:p>
        </p:txBody>
      </p:sp>
      <p:sp>
        <p:nvSpPr>
          <p:cNvPr id="33" name="Text Placeholder 7"/>
          <p:cNvSpPr>
            <a:spLocks noGrp="1"/>
          </p:cNvSpPr>
          <p:nvPr>
            <p:ph type="body" sz="quarter" idx="24" hasCustomPrompt="1"/>
          </p:nvPr>
        </p:nvSpPr>
        <p:spPr>
          <a:xfrm>
            <a:off x="279686" y="2890642"/>
            <a:ext cx="403882" cy="288032"/>
          </a:xfrm>
          <a:prstGeom prst="parallelogram">
            <a:avLst/>
          </a:prstGeom>
          <a:solidFill>
            <a:srgbClr val="0077BD"/>
          </a:solidFill>
        </p:spPr>
        <p:txBody>
          <a:bodyPr lIns="36000" tIns="72000" rIns="36000" bIns="36000" anchor="ctr">
            <a:noAutofit/>
          </a:bodyPr>
          <a:lstStyle>
            <a:lvl1pPr marL="0" indent="0" algn="ctr">
              <a:buNone/>
              <a:defRPr sz="1600" b="0" i="0">
                <a:solidFill>
                  <a:schemeClr val="bg1"/>
                </a:solidFill>
              </a:defRPr>
            </a:lvl1pPr>
          </a:lstStyle>
          <a:p>
            <a:pPr lvl="0"/>
            <a:r>
              <a:rPr lang="en-IN" dirty="0"/>
              <a:t>5</a:t>
            </a:r>
          </a:p>
        </p:txBody>
      </p:sp>
      <p:sp>
        <p:nvSpPr>
          <p:cNvPr id="34" name="Text Placeholder 7"/>
          <p:cNvSpPr>
            <a:spLocks noGrp="1"/>
          </p:cNvSpPr>
          <p:nvPr>
            <p:ph type="body" sz="quarter" idx="25" hasCustomPrompt="1"/>
          </p:nvPr>
        </p:nvSpPr>
        <p:spPr>
          <a:xfrm>
            <a:off x="279686" y="3384411"/>
            <a:ext cx="403882" cy="288032"/>
          </a:xfrm>
          <a:prstGeom prst="parallelogram">
            <a:avLst/>
          </a:prstGeom>
          <a:solidFill>
            <a:srgbClr val="0077BD"/>
          </a:solidFill>
        </p:spPr>
        <p:txBody>
          <a:bodyPr lIns="36000" tIns="72000" rIns="36000" bIns="36000" anchor="ctr">
            <a:noAutofit/>
          </a:bodyPr>
          <a:lstStyle>
            <a:lvl1pPr marL="0" indent="0" algn="ctr">
              <a:buNone/>
              <a:defRPr sz="1600" b="0" i="0">
                <a:solidFill>
                  <a:schemeClr val="bg1"/>
                </a:solidFill>
              </a:defRPr>
            </a:lvl1pPr>
          </a:lstStyle>
          <a:p>
            <a:pPr lvl="0"/>
            <a:r>
              <a:rPr lang="en-IN" dirty="0"/>
              <a:t>6</a:t>
            </a:r>
          </a:p>
        </p:txBody>
      </p:sp>
      <p:sp>
        <p:nvSpPr>
          <p:cNvPr id="35" name="Text Placeholder 7"/>
          <p:cNvSpPr>
            <a:spLocks noGrp="1"/>
          </p:cNvSpPr>
          <p:nvPr>
            <p:ph type="body" sz="quarter" idx="26" hasCustomPrompt="1"/>
          </p:nvPr>
        </p:nvSpPr>
        <p:spPr>
          <a:xfrm>
            <a:off x="279686" y="3878180"/>
            <a:ext cx="403882" cy="288032"/>
          </a:xfrm>
          <a:prstGeom prst="parallelogram">
            <a:avLst/>
          </a:prstGeom>
          <a:solidFill>
            <a:srgbClr val="0077BD"/>
          </a:solidFill>
        </p:spPr>
        <p:txBody>
          <a:bodyPr lIns="36000" tIns="72000" rIns="36000" bIns="36000" anchor="ctr">
            <a:noAutofit/>
          </a:bodyPr>
          <a:lstStyle>
            <a:lvl1pPr marL="0" indent="0" algn="ctr">
              <a:buNone/>
              <a:defRPr sz="1600" b="0" i="0">
                <a:solidFill>
                  <a:schemeClr val="bg1"/>
                </a:solidFill>
              </a:defRPr>
            </a:lvl1pPr>
          </a:lstStyle>
          <a:p>
            <a:pPr lvl="0"/>
            <a:r>
              <a:rPr lang="en-IN" dirty="0"/>
              <a:t>7</a:t>
            </a:r>
          </a:p>
        </p:txBody>
      </p:sp>
      <p:sp>
        <p:nvSpPr>
          <p:cNvPr id="36" name="Text Placeholder 7"/>
          <p:cNvSpPr>
            <a:spLocks noGrp="1"/>
          </p:cNvSpPr>
          <p:nvPr>
            <p:ph type="body" sz="quarter" idx="27" hasCustomPrompt="1"/>
          </p:nvPr>
        </p:nvSpPr>
        <p:spPr>
          <a:xfrm>
            <a:off x="279686" y="4371950"/>
            <a:ext cx="403882" cy="288032"/>
          </a:xfrm>
          <a:prstGeom prst="parallelogram">
            <a:avLst/>
          </a:prstGeom>
          <a:solidFill>
            <a:srgbClr val="0077BD"/>
          </a:solidFill>
        </p:spPr>
        <p:txBody>
          <a:bodyPr lIns="36000" tIns="72000" rIns="36000" bIns="36000" anchor="ctr">
            <a:noAutofit/>
          </a:bodyPr>
          <a:lstStyle>
            <a:lvl1pPr marL="0" indent="0" algn="ctr">
              <a:buNone/>
              <a:defRPr sz="1600" b="0" i="0">
                <a:solidFill>
                  <a:schemeClr val="bg1"/>
                </a:solidFill>
              </a:defRPr>
            </a:lvl1pPr>
          </a:lstStyle>
          <a:p>
            <a:pPr lvl="0"/>
            <a:r>
              <a:rPr lang="en-IN" dirty="0"/>
              <a:t>8</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Agenda Without Image Background">
    <p:spTree>
      <p:nvGrpSpPr>
        <p:cNvPr id="1" name=""/>
        <p:cNvGrpSpPr/>
        <p:nvPr/>
      </p:nvGrpSpPr>
      <p:grpSpPr>
        <a:xfrm>
          <a:off x="0" y="0"/>
          <a:ext cx="0" cy="0"/>
          <a:chOff x="0" y="0"/>
          <a:chExt cx="0" cy="0"/>
        </a:xfrm>
      </p:grpSpPr>
      <p:grpSp>
        <p:nvGrpSpPr>
          <p:cNvPr id="114" name="Group 113"/>
          <p:cNvGrpSpPr/>
          <p:nvPr userDrawn="1"/>
        </p:nvGrpSpPr>
        <p:grpSpPr bwMode="gray">
          <a:xfrm>
            <a:off x="-1" y="596901"/>
            <a:ext cx="9137515" cy="4375150"/>
            <a:chOff x="-1" y="596901"/>
            <a:chExt cx="9137515" cy="4375150"/>
          </a:xfrm>
        </p:grpSpPr>
        <p:cxnSp>
          <p:nvCxnSpPr>
            <p:cNvPr id="115" name="Straight Connector 114"/>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1" name="Straight Connector 290"/>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baseline="0">
                <a:latin typeface="Calibri" panose="020F0502020204030204" charset="0"/>
                <a:ea typeface="Calibri" panose="020F0502020204030204" charset="0"/>
                <a:cs typeface="Calibri" panose="020F0502020204030204" charset="0"/>
              </a:defRPr>
            </a:lvl1pPr>
          </a:lstStyle>
          <a:p>
            <a:r>
              <a:rPr lang="en-US" dirty="0"/>
              <a:t>Agenda Without Image Background</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1" name="Text Placeholder 7"/>
          <p:cNvSpPr>
            <a:spLocks noGrp="1"/>
          </p:cNvSpPr>
          <p:nvPr>
            <p:ph type="body" sz="quarter" idx="12" hasCustomPrompt="1"/>
          </p:nvPr>
        </p:nvSpPr>
        <p:spPr bwMode="gray">
          <a:xfrm>
            <a:off x="683568" y="915566"/>
            <a:ext cx="3528392" cy="288032"/>
          </a:xfrm>
          <a:prstGeom prst="parallelogram">
            <a:avLst/>
          </a:prstGeom>
          <a:solidFill>
            <a:srgbClr val="0077BD"/>
          </a:solidFill>
        </p:spPr>
        <p:txBody>
          <a:bodyPr lIns="36000" tIns="72000" rIns="36000" bIns="36000" anchor="ctr">
            <a:noAutofit/>
          </a:bodyPr>
          <a:lstStyle>
            <a:lvl1pPr marL="0" indent="0">
              <a:buNone/>
              <a:defRPr sz="1600" b="0" i="0">
                <a:solidFill>
                  <a:schemeClr val="bg1"/>
                </a:solidFill>
              </a:defRPr>
            </a:lvl1pPr>
          </a:lstStyle>
          <a:p>
            <a:pPr lvl="0"/>
            <a:r>
              <a:rPr lang="en-IN" dirty="0"/>
              <a:t>Agenda</a:t>
            </a:r>
          </a:p>
        </p:txBody>
      </p:sp>
      <p:sp>
        <p:nvSpPr>
          <p:cNvPr id="22" name="Text Placeholder 7"/>
          <p:cNvSpPr>
            <a:spLocks noGrp="1"/>
          </p:cNvSpPr>
          <p:nvPr>
            <p:ph type="body" sz="quarter" idx="13" hasCustomPrompt="1"/>
          </p:nvPr>
        </p:nvSpPr>
        <p:spPr bwMode="gray">
          <a:xfrm>
            <a:off x="683568" y="1409335"/>
            <a:ext cx="3528392" cy="288032"/>
          </a:xfrm>
          <a:prstGeom prst="parallelogram">
            <a:avLst/>
          </a:prstGeom>
          <a:solidFill>
            <a:srgbClr val="0077BD"/>
          </a:solidFill>
        </p:spPr>
        <p:txBody>
          <a:bodyPr lIns="36000" tIns="72000" rIns="36000" bIns="36000" anchor="ctr">
            <a:noAutofit/>
          </a:bodyPr>
          <a:lstStyle>
            <a:lvl1pPr marL="0" indent="0">
              <a:buNone/>
              <a:defRPr sz="1600" b="0" i="0">
                <a:solidFill>
                  <a:schemeClr val="bg1"/>
                </a:solidFill>
              </a:defRPr>
            </a:lvl1pPr>
          </a:lstStyle>
          <a:p>
            <a:pPr lvl="0"/>
            <a:r>
              <a:rPr lang="en-IN" dirty="0"/>
              <a:t>Agenda</a:t>
            </a:r>
          </a:p>
        </p:txBody>
      </p:sp>
      <p:sp>
        <p:nvSpPr>
          <p:cNvPr id="23" name="Text Placeholder 7"/>
          <p:cNvSpPr>
            <a:spLocks noGrp="1"/>
          </p:cNvSpPr>
          <p:nvPr>
            <p:ph type="body" sz="quarter" idx="14" hasCustomPrompt="1"/>
          </p:nvPr>
        </p:nvSpPr>
        <p:spPr bwMode="gray">
          <a:xfrm>
            <a:off x="683568" y="1903104"/>
            <a:ext cx="3528392" cy="288032"/>
          </a:xfrm>
          <a:prstGeom prst="parallelogram">
            <a:avLst/>
          </a:prstGeom>
          <a:solidFill>
            <a:srgbClr val="0077BD"/>
          </a:solidFill>
        </p:spPr>
        <p:txBody>
          <a:bodyPr lIns="36000" tIns="72000" rIns="36000" bIns="36000" anchor="ctr">
            <a:noAutofit/>
          </a:bodyPr>
          <a:lstStyle>
            <a:lvl1pPr marL="0" indent="0">
              <a:buNone/>
              <a:defRPr sz="1600" b="0" i="0">
                <a:solidFill>
                  <a:schemeClr val="bg1"/>
                </a:solidFill>
              </a:defRPr>
            </a:lvl1pPr>
          </a:lstStyle>
          <a:p>
            <a:pPr lvl="0"/>
            <a:r>
              <a:rPr lang="en-IN" dirty="0"/>
              <a:t>Agenda</a:t>
            </a:r>
          </a:p>
        </p:txBody>
      </p:sp>
      <p:sp>
        <p:nvSpPr>
          <p:cNvPr id="24" name="Text Placeholder 7"/>
          <p:cNvSpPr>
            <a:spLocks noGrp="1"/>
          </p:cNvSpPr>
          <p:nvPr>
            <p:ph type="body" sz="quarter" idx="15" hasCustomPrompt="1"/>
          </p:nvPr>
        </p:nvSpPr>
        <p:spPr bwMode="gray">
          <a:xfrm>
            <a:off x="683568" y="2396873"/>
            <a:ext cx="3528392" cy="288032"/>
          </a:xfrm>
          <a:prstGeom prst="parallelogram">
            <a:avLst/>
          </a:prstGeom>
          <a:solidFill>
            <a:srgbClr val="0077BD"/>
          </a:solidFill>
        </p:spPr>
        <p:txBody>
          <a:bodyPr lIns="36000" tIns="72000" rIns="36000" bIns="36000" anchor="ctr">
            <a:noAutofit/>
          </a:bodyPr>
          <a:lstStyle>
            <a:lvl1pPr marL="0" indent="0">
              <a:buNone/>
              <a:defRPr sz="1600" b="0" i="0">
                <a:solidFill>
                  <a:schemeClr val="bg1"/>
                </a:solidFill>
              </a:defRPr>
            </a:lvl1pPr>
          </a:lstStyle>
          <a:p>
            <a:pPr lvl="0"/>
            <a:r>
              <a:rPr lang="en-IN" dirty="0"/>
              <a:t>Agenda</a:t>
            </a:r>
          </a:p>
        </p:txBody>
      </p:sp>
      <p:sp>
        <p:nvSpPr>
          <p:cNvPr id="25" name="Text Placeholder 7"/>
          <p:cNvSpPr>
            <a:spLocks noGrp="1"/>
          </p:cNvSpPr>
          <p:nvPr>
            <p:ph type="body" sz="quarter" idx="16" hasCustomPrompt="1"/>
          </p:nvPr>
        </p:nvSpPr>
        <p:spPr bwMode="gray">
          <a:xfrm>
            <a:off x="683568" y="2890642"/>
            <a:ext cx="3528392" cy="288032"/>
          </a:xfrm>
          <a:prstGeom prst="parallelogram">
            <a:avLst/>
          </a:prstGeom>
          <a:solidFill>
            <a:srgbClr val="0077BD"/>
          </a:solidFill>
        </p:spPr>
        <p:txBody>
          <a:bodyPr lIns="36000" tIns="72000" rIns="36000" bIns="36000" anchor="ctr">
            <a:noAutofit/>
          </a:bodyPr>
          <a:lstStyle>
            <a:lvl1pPr marL="0" indent="0">
              <a:buNone/>
              <a:defRPr sz="1600" b="0" i="0">
                <a:solidFill>
                  <a:schemeClr val="bg1"/>
                </a:solidFill>
              </a:defRPr>
            </a:lvl1pPr>
          </a:lstStyle>
          <a:p>
            <a:pPr lvl="0"/>
            <a:r>
              <a:rPr lang="en-IN" dirty="0"/>
              <a:t>Agenda</a:t>
            </a:r>
          </a:p>
        </p:txBody>
      </p:sp>
      <p:sp>
        <p:nvSpPr>
          <p:cNvPr id="26" name="Text Placeholder 7"/>
          <p:cNvSpPr>
            <a:spLocks noGrp="1"/>
          </p:cNvSpPr>
          <p:nvPr>
            <p:ph type="body" sz="quarter" idx="17" hasCustomPrompt="1"/>
          </p:nvPr>
        </p:nvSpPr>
        <p:spPr bwMode="gray">
          <a:xfrm>
            <a:off x="683568" y="3384411"/>
            <a:ext cx="3528392" cy="288032"/>
          </a:xfrm>
          <a:prstGeom prst="parallelogram">
            <a:avLst/>
          </a:prstGeom>
          <a:solidFill>
            <a:srgbClr val="0077BD"/>
          </a:solidFill>
        </p:spPr>
        <p:txBody>
          <a:bodyPr lIns="36000" tIns="72000" rIns="36000" bIns="36000" anchor="ctr">
            <a:noAutofit/>
          </a:bodyPr>
          <a:lstStyle>
            <a:lvl1pPr marL="0" indent="0">
              <a:buNone/>
              <a:defRPr sz="1600" b="0" i="0">
                <a:solidFill>
                  <a:schemeClr val="bg1"/>
                </a:solidFill>
              </a:defRPr>
            </a:lvl1pPr>
          </a:lstStyle>
          <a:p>
            <a:pPr lvl="0"/>
            <a:r>
              <a:rPr lang="en-IN" dirty="0"/>
              <a:t>Agenda</a:t>
            </a:r>
          </a:p>
        </p:txBody>
      </p:sp>
      <p:sp>
        <p:nvSpPr>
          <p:cNvPr id="27" name="Text Placeholder 7"/>
          <p:cNvSpPr>
            <a:spLocks noGrp="1"/>
          </p:cNvSpPr>
          <p:nvPr>
            <p:ph type="body" sz="quarter" idx="18" hasCustomPrompt="1"/>
          </p:nvPr>
        </p:nvSpPr>
        <p:spPr bwMode="gray">
          <a:xfrm>
            <a:off x="683568" y="3878180"/>
            <a:ext cx="3528392" cy="288032"/>
          </a:xfrm>
          <a:prstGeom prst="parallelogram">
            <a:avLst/>
          </a:prstGeom>
          <a:solidFill>
            <a:srgbClr val="0077BD"/>
          </a:solidFill>
        </p:spPr>
        <p:txBody>
          <a:bodyPr lIns="36000" tIns="72000" rIns="36000" bIns="36000" anchor="ctr">
            <a:noAutofit/>
          </a:bodyPr>
          <a:lstStyle>
            <a:lvl1pPr marL="0" indent="0">
              <a:buNone/>
              <a:defRPr sz="1600" b="0" i="0">
                <a:solidFill>
                  <a:schemeClr val="bg1"/>
                </a:solidFill>
              </a:defRPr>
            </a:lvl1pPr>
          </a:lstStyle>
          <a:p>
            <a:pPr lvl="0"/>
            <a:r>
              <a:rPr lang="en-IN" dirty="0"/>
              <a:t>Agenda</a:t>
            </a:r>
          </a:p>
        </p:txBody>
      </p:sp>
      <p:sp>
        <p:nvSpPr>
          <p:cNvPr id="28" name="Text Placeholder 7"/>
          <p:cNvSpPr>
            <a:spLocks noGrp="1"/>
          </p:cNvSpPr>
          <p:nvPr>
            <p:ph type="body" sz="quarter" idx="19" hasCustomPrompt="1"/>
          </p:nvPr>
        </p:nvSpPr>
        <p:spPr bwMode="gray">
          <a:xfrm>
            <a:off x="683568" y="4371950"/>
            <a:ext cx="3528392" cy="288032"/>
          </a:xfrm>
          <a:prstGeom prst="parallelogram">
            <a:avLst/>
          </a:prstGeom>
          <a:solidFill>
            <a:srgbClr val="0077BD"/>
          </a:solidFill>
        </p:spPr>
        <p:txBody>
          <a:bodyPr lIns="36000" tIns="72000" rIns="36000" bIns="36000" anchor="ctr">
            <a:noAutofit/>
          </a:bodyPr>
          <a:lstStyle>
            <a:lvl1pPr marL="0" indent="0">
              <a:buNone/>
              <a:defRPr sz="1600" b="0" i="0">
                <a:solidFill>
                  <a:schemeClr val="bg1"/>
                </a:solidFill>
              </a:defRPr>
            </a:lvl1pPr>
          </a:lstStyle>
          <a:p>
            <a:pPr lvl="0"/>
            <a:r>
              <a:rPr lang="en-IN" dirty="0"/>
              <a:t>Agenda</a:t>
            </a:r>
          </a:p>
        </p:txBody>
      </p:sp>
      <p:sp>
        <p:nvSpPr>
          <p:cNvPr id="29" name="Text Placeholder 7"/>
          <p:cNvSpPr>
            <a:spLocks noGrp="1"/>
          </p:cNvSpPr>
          <p:nvPr>
            <p:ph type="body" sz="quarter" idx="20" hasCustomPrompt="1"/>
          </p:nvPr>
        </p:nvSpPr>
        <p:spPr bwMode="gray">
          <a:xfrm>
            <a:off x="279686" y="915566"/>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600" b="0" i="0">
                <a:solidFill>
                  <a:schemeClr val="bg1"/>
                </a:solidFill>
              </a:defRPr>
            </a:lvl1pPr>
          </a:lstStyle>
          <a:p>
            <a:pPr lvl="0"/>
            <a:r>
              <a:rPr lang="en-IN" dirty="0"/>
              <a:t>1</a:t>
            </a:r>
          </a:p>
        </p:txBody>
      </p:sp>
      <p:sp>
        <p:nvSpPr>
          <p:cNvPr id="30" name="Text Placeholder 7"/>
          <p:cNvSpPr>
            <a:spLocks noGrp="1"/>
          </p:cNvSpPr>
          <p:nvPr>
            <p:ph type="body" sz="quarter" idx="21" hasCustomPrompt="1"/>
          </p:nvPr>
        </p:nvSpPr>
        <p:spPr bwMode="gray">
          <a:xfrm>
            <a:off x="279686" y="1409335"/>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600" b="0" i="0">
                <a:solidFill>
                  <a:schemeClr val="bg1"/>
                </a:solidFill>
              </a:defRPr>
            </a:lvl1pPr>
          </a:lstStyle>
          <a:p>
            <a:pPr lvl="0"/>
            <a:r>
              <a:rPr lang="en-IN" dirty="0"/>
              <a:t>2</a:t>
            </a:r>
          </a:p>
        </p:txBody>
      </p:sp>
      <p:sp>
        <p:nvSpPr>
          <p:cNvPr id="31" name="Text Placeholder 7"/>
          <p:cNvSpPr>
            <a:spLocks noGrp="1"/>
          </p:cNvSpPr>
          <p:nvPr>
            <p:ph type="body" sz="quarter" idx="22" hasCustomPrompt="1"/>
          </p:nvPr>
        </p:nvSpPr>
        <p:spPr bwMode="gray">
          <a:xfrm>
            <a:off x="279686" y="1903104"/>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600" b="0" i="0">
                <a:solidFill>
                  <a:schemeClr val="bg1"/>
                </a:solidFill>
              </a:defRPr>
            </a:lvl1pPr>
          </a:lstStyle>
          <a:p>
            <a:pPr lvl="0"/>
            <a:r>
              <a:rPr lang="en-IN" dirty="0"/>
              <a:t>3</a:t>
            </a:r>
          </a:p>
        </p:txBody>
      </p:sp>
      <p:sp>
        <p:nvSpPr>
          <p:cNvPr id="32" name="Text Placeholder 7"/>
          <p:cNvSpPr>
            <a:spLocks noGrp="1"/>
          </p:cNvSpPr>
          <p:nvPr>
            <p:ph type="body" sz="quarter" idx="23" hasCustomPrompt="1"/>
          </p:nvPr>
        </p:nvSpPr>
        <p:spPr bwMode="gray">
          <a:xfrm>
            <a:off x="279686" y="2396873"/>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600" b="0" i="0">
                <a:solidFill>
                  <a:schemeClr val="bg1"/>
                </a:solidFill>
              </a:defRPr>
            </a:lvl1pPr>
          </a:lstStyle>
          <a:p>
            <a:pPr lvl="0"/>
            <a:r>
              <a:rPr lang="en-IN" dirty="0"/>
              <a:t>4</a:t>
            </a:r>
          </a:p>
        </p:txBody>
      </p:sp>
      <p:sp>
        <p:nvSpPr>
          <p:cNvPr id="33" name="Text Placeholder 7"/>
          <p:cNvSpPr>
            <a:spLocks noGrp="1"/>
          </p:cNvSpPr>
          <p:nvPr>
            <p:ph type="body" sz="quarter" idx="24" hasCustomPrompt="1"/>
          </p:nvPr>
        </p:nvSpPr>
        <p:spPr bwMode="gray">
          <a:xfrm>
            <a:off x="279686" y="2890642"/>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600" b="0" i="0">
                <a:solidFill>
                  <a:schemeClr val="bg1"/>
                </a:solidFill>
              </a:defRPr>
            </a:lvl1pPr>
          </a:lstStyle>
          <a:p>
            <a:pPr lvl="0"/>
            <a:r>
              <a:rPr lang="en-IN" dirty="0"/>
              <a:t>5</a:t>
            </a:r>
          </a:p>
        </p:txBody>
      </p:sp>
      <p:sp>
        <p:nvSpPr>
          <p:cNvPr id="34" name="Text Placeholder 7"/>
          <p:cNvSpPr>
            <a:spLocks noGrp="1"/>
          </p:cNvSpPr>
          <p:nvPr>
            <p:ph type="body" sz="quarter" idx="25" hasCustomPrompt="1"/>
          </p:nvPr>
        </p:nvSpPr>
        <p:spPr bwMode="gray">
          <a:xfrm>
            <a:off x="279686" y="3384411"/>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600" b="0" i="0">
                <a:solidFill>
                  <a:schemeClr val="bg1"/>
                </a:solidFill>
              </a:defRPr>
            </a:lvl1pPr>
          </a:lstStyle>
          <a:p>
            <a:pPr lvl="0"/>
            <a:r>
              <a:rPr lang="en-IN" dirty="0"/>
              <a:t>6</a:t>
            </a:r>
          </a:p>
        </p:txBody>
      </p:sp>
      <p:sp>
        <p:nvSpPr>
          <p:cNvPr id="35" name="Text Placeholder 7"/>
          <p:cNvSpPr>
            <a:spLocks noGrp="1"/>
          </p:cNvSpPr>
          <p:nvPr>
            <p:ph type="body" sz="quarter" idx="26" hasCustomPrompt="1"/>
          </p:nvPr>
        </p:nvSpPr>
        <p:spPr bwMode="gray">
          <a:xfrm>
            <a:off x="279686" y="3878180"/>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600" b="0" i="0">
                <a:solidFill>
                  <a:schemeClr val="bg1"/>
                </a:solidFill>
              </a:defRPr>
            </a:lvl1pPr>
          </a:lstStyle>
          <a:p>
            <a:pPr lvl="0"/>
            <a:r>
              <a:rPr lang="en-IN" dirty="0"/>
              <a:t>7</a:t>
            </a:r>
          </a:p>
        </p:txBody>
      </p:sp>
      <p:sp>
        <p:nvSpPr>
          <p:cNvPr id="36" name="Text Placeholder 7"/>
          <p:cNvSpPr>
            <a:spLocks noGrp="1"/>
          </p:cNvSpPr>
          <p:nvPr>
            <p:ph type="body" sz="quarter" idx="27" hasCustomPrompt="1"/>
          </p:nvPr>
        </p:nvSpPr>
        <p:spPr bwMode="gray">
          <a:xfrm>
            <a:off x="279686" y="4371950"/>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600" b="0" i="0">
                <a:solidFill>
                  <a:schemeClr val="bg1"/>
                </a:solidFill>
              </a:defRPr>
            </a:lvl1pPr>
          </a:lstStyle>
          <a:p>
            <a:pPr lvl="0"/>
            <a:r>
              <a:rPr lang="en-IN" dirty="0"/>
              <a:t>8</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Slide">
    <p:spTree>
      <p:nvGrpSpPr>
        <p:cNvPr id="1" name=""/>
        <p:cNvGrpSpPr/>
        <p:nvPr/>
      </p:nvGrpSpPr>
      <p:grpSpPr>
        <a:xfrm>
          <a:off x="0" y="0"/>
          <a:ext cx="0" cy="0"/>
          <a:chOff x="0" y="0"/>
          <a:chExt cx="0" cy="0"/>
        </a:xfrm>
      </p:grpSpPr>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baseline="0">
                <a:latin typeface="Calibri" panose="020F0502020204030204" charset="0"/>
                <a:ea typeface="Calibri" panose="020F0502020204030204" charset="0"/>
                <a:cs typeface="Calibri" panose="020F0502020204030204" charset="0"/>
              </a:defRPr>
            </a:lvl1pPr>
          </a:lstStyle>
          <a:p>
            <a:r>
              <a:rPr lang="en-US" dirty="0"/>
              <a:t>Two Column Slide</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1" name="Text Placeholder 7"/>
          <p:cNvSpPr>
            <a:spLocks noGrp="1"/>
          </p:cNvSpPr>
          <p:nvPr>
            <p:ph type="body" sz="quarter" idx="12" hasCustomPrompt="1"/>
          </p:nvPr>
        </p:nvSpPr>
        <p:spPr bwMode="gray">
          <a:xfrm>
            <a:off x="683568" y="771550"/>
            <a:ext cx="3528392" cy="288032"/>
          </a:xfrm>
          <a:prstGeom prst="parallelogram">
            <a:avLst/>
          </a:prstGeom>
          <a:solidFill>
            <a:srgbClr val="0077BD"/>
          </a:solidFill>
        </p:spPr>
        <p:txBody>
          <a:bodyPr lIns="36000" tIns="36000" rIns="36000" bIns="36000" anchor="ctr">
            <a:noAutofit/>
          </a:bodyPr>
          <a:lstStyle>
            <a:lvl1pPr marL="0" indent="0" algn="ctr">
              <a:buNone/>
              <a:defRPr sz="1100" b="0" i="0" baseline="0">
                <a:solidFill>
                  <a:schemeClr val="bg1"/>
                </a:solidFill>
              </a:defRPr>
            </a:lvl1pPr>
          </a:lstStyle>
          <a:p>
            <a:pPr lvl="0"/>
            <a:r>
              <a:rPr lang="en-IN" dirty="0"/>
              <a:t>Column 1 Title</a:t>
            </a:r>
          </a:p>
        </p:txBody>
      </p:sp>
      <p:sp>
        <p:nvSpPr>
          <p:cNvPr id="29" name="Text Placeholder 7"/>
          <p:cNvSpPr>
            <a:spLocks noGrp="1"/>
          </p:cNvSpPr>
          <p:nvPr>
            <p:ph type="body" sz="quarter" idx="20" hasCustomPrompt="1"/>
          </p:nvPr>
        </p:nvSpPr>
        <p:spPr bwMode="gray">
          <a:xfrm>
            <a:off x="279686" y="771550"/>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100" b="0" i="0">
                <a:solidFill>
                  <a:schemeClr val="bg1"/>
                </a:solidFill>
              </a:defRPr>
            </a:lvl1pPr>
          </a:lstStyle>
          <a:p>
            <a:pPr lvl="0"/>
            <a:r>
              <a:rPr lang="en-IN" dirty="0"/>
              <a:t>1</a:t>
            </a:r>
          </a:p>
        </p:txBody>
      </p:sp>
      <p:sp>
        <p:nvSpPr>
          <p:cNvPr id="38" name="Text Placeholder 7"/>
          <p:cNvSpPr>
            <a:spLocks noGrp="1"/>
          </p:cNvSpPr>
          <p:nvPr>
            <p:ph type="body" sz="quarter" idx="21" hasCustomPrompt="1"/>
          </p:nvPr>
        </p:nvSpPr>
        <p:spPr bwMode="gray">
          <a:xfrm>
            <a:off x="5335922" y="771550"/>
            <a:ext cx="3528392" cy="288032"/>
          </a:xfrm>
          <a:prstGeom prst="parallelogram">
            <a:avLst/>
          </a:prstGeom>
          <a:solidFill>
            <a:srgbClr val="0077BD"/>
          </a:solidFill>
        </p:spPr>
        <p:txBody>
          <a:bodyPr lIns="36000" tIns="36000" rIns="36000" bIns="36000" anchor="ctr">
            <a:noAutofit/>
          </a:bodyPr>
          <a:lstStyle>
            <a:lvl1pPr marL="0" indent="0" algn="ctr">
              <a:buNone/>
              <a:defRPr sz="1100" b="0" i="0">
                <a:solidFill>
                  <a:schemeClr val="bg1"/>
                </a:solidFill>
              </a:defRPr>
            </a:lvl1pPr>
          </a:lstStyle>
          <a:p>
            <a:pPr lvl="0"/>
            <a:r>
              <a:rPr lang="en-IN" dirty="0"/>
              <a:t>Column 2 Title</a:t>
            </a:r>
          </a:p>
        </p:txBody>
      </p:sp>
      <p:sp>
        <p:nvSpPr>
          <p:cNvPr id="39" name="Text Placeholder 7"/>
          <p:cNvSpPr>
            <a:spLocks noGrp="1"/>
          </p:cNvSpPr>
          <p:nvPr>
            <p:ph type="body" sz="quarter" idx="22" hasCustomPrompt="1"/>
          </p:nvPr>
        </p:nvSpPr>
        <p:spPr bwMode="gray">
          <a:xfrm>
            <a:off x="4932040" y="771550"/>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100" b="0" i="0">
                <a:solidFill>
                  <a:schemeClr val="bg1"/>
                </a:solidFill>
              </a:defRPr>
            </a:lvl1pPr>
          </a:lstStyle>
          <a:p>
            <a:pPr lvl="0"/>
            <a:r>
              <a:rPr lang="en-IN" dirty="0"/>
              <a:t>2</a:t>
            </a:r>
          </a:p>
        </p:txBody>
      </p:sp>
      <p:sp>
        <p:nvSpPr>
          <p:cNvPr id="102" name="Text Placeholder 7"/>
          <p:cNvSpPr>
            <a:spLocks noGrp="1"/>
          </p:cNvSpPr>
          <p:nvPr>
            <p:ph type="body" sz="quarter" idx="23" hasCustomPrompt="1"/>
          </p:nvPr>
        </p:nvSpPr>
        <p:spPr bwMode="gray">
          <a:xfrm>
            <a:off x="653880" y="2968650"/>
            <a:ext cx="3528392" cy="288032"/>
          </a:xfrm>
          <a:prstGeom prst="parallelogram">
            <a:avLst/>
          </a:prstGeom>
          <a:solidFill>
            <a:srgbClr val="0077BD"/>
          </a:solidFill>
        </p:spPr>
        <p:txBody>
          <a:bodyPr lIns="36000" tIns="36000" rIns="36000" bIns="36000" anchor="ctr">
            <a:noAutofit/>
          </a:bodyPr>
          <a:lstStyle>
            <a:lvl1pPr marL="0" indent="0" algn="ctr">
              <a:buNone/>
              <a:defRPr sz="1100" b="0" i="0" baseline="0">
                <a:solidFill>
                  <a:schemeClr val="bg1"/>
                </a:solidFill>
              </a:defRPr>
            </a:lvl1pPr>
          </a:lstStyle>
          <a:p>
            <a:pPr lvl="0"/>
            <a:r>
              <a:rPr lang="en-IN" dirty="0"/>
              <a:t>Column 1 Title</a:t>
            </a:r>
          </a:p>
        </p:txBody>
      </p:sp>
      <p:sp>
        <p:nvSpPr>
          <p:cNvPr id="103" name="Text Placeholder 7"/>
          <p:cNvSpPr>
            <a:spLocks noGrp="1"/>
          </p:cNvSpPr>
          <p:nvPr>
            <p:ph type="body" sz="quarter" idx="24" hasCustomPrompt="1"/>
          </p:nvPr>
        </p:nvSpPr>
        <p:spPr bwMode="gray">
          <a:xfrm>
            <a:off x="249998" y="2968650"/>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100" b="0" i="0">
                <a:solidFill>
                  <a:schemeClr val="bg1"/>
                </a:solidFill>
              </a:defRPr>
            </a:lvl1pPr>
          </a:lstStyle>
          <a:p>
            <a:pPr lvl="0"/>
            <a:r>
              <a:rPr lang="en-IN" dirty="0"/>
              <a:t>3</a:t>
            </a:r>
          </a:p>
        </p:txBody>
      </p:sp>
      <p:sp>
        <p:nvSpPr>
          <p:cNvPr id="113" name="Text Placeholder 7"/>
          <p:cNvSpPr>
            <a:spLocks noGrp="1"/>
          </p:cNvSpPr>
          <p:nvPr>
            <p:ph type="body" sz="quarter" idx="25" hasCustomPrompt="1"/>
          </p:nvPr>
        </p:nvSpPr>
        <p:spPr bwMode="gray">
          <a:xfrm>
            <a:off x="5306234" y="2968650"/>
            <a:ext cx="3528392" cy="288032"/>
          </a:xfrm>
          <a:prstGeom prst="parallelogram">
            <a:avLst/>
          </a:prstGeom>
          <a:solidFill>
            <a:srgbClr val="0077BD"/>
          </a:solidFill>
        </p:spPr>
        <p:txBody>
          <a:bodyPr lIns="36000" tIns="36000" rIns="36000" bIns="36000" anchor="ctr">
            <a:noAutofit/>
          </a:bodyPr>
          <a:lstStyle>
            <a:lvl1pPr marL="0" indent="0" algn="ctr">
              <a:buNone/>
              <a:defRPr sz="1100" b="0" i="0">
                <a:solidFill>
                  <a:schemeClr val="bg1"/>
                </a:solidFill>
              </a:defRPr>
            </a:lvl1pPr>
          </a:lstStyle>
          <a:p>
            <a:pPr lvl="0"/>
            <a:r>
              <a:rPr lang="en-IN" dirty="0"/>
              <a:t>Column 2 Title</a:t>
            </a:r>
          </a:p>
        </p:txBody>
      </p:sp>
      <p:sp>
        <p:nvSpPr>
          <p:cNvPr id="114" name="Text Placeholder 7"/>
          <p:cNvSpPr>
            <a:spLocks noGrp="1"/>
          </p:cNvSpPr>
          <p:nvPr>
            <p:ph type="body" sz="quarter" idx="26" hasCustomPrompt="1"/>
          </p:nvPr>
        </p:nvSpPr>
        <p:spPr bwMode="gray">
          <a:xfrm>
            <a:off x="4902352" y="2968650"/>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100" b="0" i="0">
                <a:solidFill>
                  <a:schemeClr val="bg1"/>
                </a:solidFill>
              </a:defRPr>
            </a:lvl1pPr>
          </a:lstStyle>
          <a:p>
            <a:pPr lvl="0"/>
            <a:r>
              <a:rPr lang="en-IN" dirty="0"/>
              <a:t>4</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lumn Slide">
    <p:spTree>
      <p:nvGrpSpPr>
        <p:cNvPr id="1" name=""/>
        <p:cNvGrpSpPr/>
        <p:nvPr/>
      </p:nvGrpSpPr>
      <p:grpSpPr>
        <a:xfrm>
          <a:off x="0" y="0"/>
          <a:ext cx="0" cy="0"/>
          <a:chOff x="0" y="0"/>
          <a:chExt cx="0" cy="0"/>
        </a:xfrm>
      </p:grpSpPr>
      <p:grpSp>
        <p:nvGrpSpPr>
          <p:cNvPr id="107" name="Group 106"/>
          <p:cNvGrpSpPr/>
          <p:nvPr userDrawn="1"/>
        </p:nvGrpSpPr>
        <p:grpSpPr bwMode="gray">
          <a:xfrm>
            <a:off x="-1" y="596901"/>
            <a:ext cx="9137515" cy="4375150"/>
            <a:chOff x="-1" y="596901"/>
            <a:chExt cx="9137515" cy="4375150"/>
          </a:xfrm>
        </p:grpSpPr>
        <p:cxnSp>
          <p:nvCxnSpPr>
            <p:cNvPr id="108" name="Straight Connector 107"/>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baseline="0">
                <a:latin typeface="Calibri" panose="020F0502020204030204" charset="0"/>
                <a:ea typeface="Calibri" panose="020F0502020204030204" charset="0"/>
                <a:cs typeface="Calibri" panose="020F0502020204030204" charset="0"/>
              </a:defRPr>
            </a:lvl1pPr>
          </a:lstStyle>
          <a:p>
            <a:r>
              <a:rPr lang="en-US" dirty="0"/>
              <a:t>Three Column Slide</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1" name="Text Placeholder 7"/>
          <p:cNvSpPr>
            <a:spLocks noGrp="1"/>
          </p:cNvSpPr>
          <p:nvPr>
            <p:ph type="body" sz="quarter" idx="12" hasCustomPrompt="1"/>
          </p:nvPr>
        </p:nvSpPr>
        <p:spPr bwMode="gray">
          <a:xfrm>
            <a:off x="683568" y="771550"/>
            <a:ext cx="2160240" cy="288032"/>
          </a:xfrm>
          <a:prstGeom prst="parallelogram">
            <a:avLst/>
          </a:prstGeom>
          <a:solidFill>
            <a:srgbClr val="003F72"/>
          </a:solidFill>
        </p:spPr>
        <p:txBody>
          <a:bodyPr lIns="36000" tIns="36000" rIns="36000" bIns="36000" anchor="ctr">
            <a:noAutofit/>
          </a:bodyPr>
          <a:lstStyle>
            <a:lvl1pPr marL="0" indent="0" algn="ctr">
              <a:buNone/>
              <a:defRPr sz="1100" b="0" i="0" baseline="0">
                <a:solidFill>
                  <a:schemeClr val="bg1"/>
                </a:solidFill>
              </a:defRPr>
            </a:lvl1pPr>
          </a:lstStyle>
          <a:p>
            <a:pPr lvl="0"/>
            <a:r>
              <a:rPr lang="en-IN" dirty="0"/>
              <a:t>Column 1 Title</a:t>
            </a:r>
          </a:p>
        </p:txBody>
      </p:sp>
      <p:sp>
        <p:nvSpPr>
          <p:cNvPr id="29" name="Text Placeholder 7"/>
          <p:cNvSpPr>
            <a:spLocks noGrp="1"/>
          </p:cNvSpPr>
          <p:nvPr>
            <p:ph type="body" sz="quarter" idx="20" hasCustomPrompt="1"/>
          </p:nvPr>
        </p:nvSpPr>
        <p:spPr bwMode="gray">
          <a:xfrm>
            <a:off x="279686" y="771550"/>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100" b="0" i="0">
                <a:solidFill>
                  <a:schemeClr val="bg1"/>
                </a:solidFill>
              </a:defRPr>
            </a:lvl1pPr>
          </a:lstStyle>
          <a:p>
            <a:pPr lvl="0"/>
            <a:r>
              <a:rPr lang="en-IN" dirty="0"/>
              <a:t>1</a:t>
            </a:r>
          </a:p>
        </p:txBody>
      </p:sp>
      <p:sp>
        <p:nvSpPr>
          <p:cNvPr id="40" name="Content Placeholder 2"/>
          <p:cNvSpPr>
            <a:spLocks noGrp="1"/>
          </p:cNvSpPr>
          <p:nvPr>
            <p:ph idx="1"/>
          </p:nvPr>
        </p:nvSpPr>
        <p:spPr bwMode="gray">
          <a:xfrm>
            <a:off x="251520" y="1131590"/>
            <a:ext cx="2539008" cy="3726160"/>
          </a:xfrm>
          <a:prstGeom prst="rect">
            <a:avLst/>
          </a:prstGeom>
        </p:spPr>
        <p:txBody>
          <a:bodyPr vert="horz" lIns="68579" tIns="34289" rIns="68579" bIns="34289" rtlCol="0">
            <a:normAutofit/>
          </a:bodyPr>
          <a:lstStyle>
            <a:lvl1pPr>
              <a:defRPr lang="en-US" sz="1100" smtClean="0"/>
            </a:lvl1pPr>
            <a:lvl2pPr>
              <a:defRPr lang="en-US" sz="1100" smtClean="0"/>
            </a:lvl2pPr>
            <a:lvl3pPr>
              <a:defRPr lang="en-US" sz="1100" smtClean="0"/>
            </a:lvl3pPr>
            <a:lvl4pPr>
              <a:defRPr lang="en-US" sz="1100" smtClean="0"/>
            </a:lvl4pPr>
            <a:lvl5pPr>
              <a:defRPr lang="en-US" sz="1100" dirty="0"/>
            </a:lvl5pPr>
          </a:lstStyle>
          <a:p>
            <a:pPr lvl="0">
              <a:buFontTx/>
              <a:buBlip>
                <a:blip r:embed="rId2"/>
              </a:buBlip>
            </a:pPr>
            <a:r>
              <a:rPr lang="en-US"/>
              <a:t>Edit Master text styles</a:t>
            </a:r>
          </a:p>
          <a:p>
            <a:pPr lvl="1">
              <a:buFontTx/>
              <a:buBlip>
                <a:blip r:embed="rId2"/>
              </a:buBlip>
            </a:pPr>
            <a:r>
              <a:rPr lang="en-US"/>
              <a:t>Second level</a:t>
            </a:r>
          </a:p>
          <a:p>
            <a:pPr lvl="2">
              <a:buFontTx/>
              <a:buBlip>
                <a:blip r:embed="rId2"/>
              </a:buBlip>
            </a:pPr>
            <a:r>
              <a:rPr lang="en-US"/>
              <a:t>Third level</a:t>
            </a:r>
          </a:p>
          <a:p>
            <a:pPr lvl="3">
              <a:buFontTx/>
              <a:buBlip>
                <a:blip r:embed="rId2"/>
              </a:buBlip>
            </a:pPr>
            <a:r>
              <a:rPr lang="en-US"/>
              <a:t>Fourth level</a:t>
            </a:r>
          </a:p>
          <a:p>
            <a:pPr lvl="4">
              <a:buFontTx/>
              <a:buBlip>
                <a:blip r:embed="rId2"/>
              </a:buBlip>
            </a:pPr>
            <a:r>
              <a:rPr lang="en-US"/>
              <a:t>Fifth level</a:t>
            </a:r>
            <a:endParaRPr lang="en-US" dirty="0"/>
          </a:p>
        </p:txBody>
      </p:sp>
      <p:sp>
        <p:nvSpPr>
          <p:cNvPr id="17" name="Text Placeholder 7"/>
          <p:cNvSpPr>
            <a:spLocks noGrp="1"/>
          </p:cNvSpPr>
          <p:nvPr>
            <p:ph type="body" sz="quarter" idx="24" hasCustomPrompt="1"/>
          </p:nvPr>
        </p:nvSpPr>
        <p:spPr bwMode="gray">
          <a:xfrm>
            <a:off x="3658603" y="771550"/>
            <a:ext cx="2160240" cy="288032"/>
          </a:xfrm>
          <a:prstGeom prst="parallelogram">
            <a:avLst/>
          </a:prstGeom>
          <a:solidFill>
            <a:srgbClr val="0077BD"/>
          </a:solidFill>
        </p:spPr>
        <p:txBody>
          <a:bodyPr lIns="36000" tIns="36000" rIns="36000" bIns="36000" anchor="ctr">
            <a:noAutofit/>
          </a:bodyPr>
          <a:lstStyle>
            <a:lvl1pPr marL="0" indent="0" algn="ctr">
              <a:buNone/>
              <a:defRPr sz="1100" b="0" i="0" baseline="0">
                <a:solidFill>
                  <a:schemeClr val="bg1"/>
                </a:solidFill>
              </a:defRPr>
            </a:lvl1pPr>
          </a:lstStyle>
          <a:p>
            <a:pPr lvl="0"/>
            <a:r>
              <a:rPr lang="en-IN" dirty="0"/>
              <a:t>Column 2 Title</a:t>
            </a:r>
          </a:p>
        </p:txBody>
      </p:sp>
      <p:sp>
        <p:nvSpPr>
          <p:cNvPr id="20" name="Text Placeholder 7"/>
          <p:cNvSpPr>
            <a:spLocks noGrp="1"/>
          </p:cNvSpPr>
          <p:nvPr>
            <p:ph type="body" sz="quarter" idx="25" hasCustomPrompt="1"/>
          </p:nvPr>
        </p:nvSpPr>
        <p:spPr bwMode="gray">
          <a:xfrm>
            <a:off x="3254721" y="771550"/>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100" b="0" i="0">
                <a:solidFill>
                  <a:schemeClr val="bg1"/>
                </a:solidFill>
              </a:defRPr>
            </a:lvl1pPr>
          </a:lstStyle>
          <a:p>
            <a:pPr lvl="0"/>
            <a:r>
              <a:rPr lang="en-IN" dirty="0"/>
              <a:t>2</a:t>
            </a:r>
          </a:p>
        </p:txBody>
      </p:sp>
      <p:sp>
        <p:nvSpPr>
          <p:cNvPr id="22" name="Text Placeholder 7"/>
          <p:cNvSpPr>
            <a:spLocks noGrp="1"/>
          </p:cNvSpPr>
          <p:nvPr>
            <p:ph type="body" sz="quarter" idx="26" hasCustomPrompt="1"/>
          </p:nvPr>
        </p:nvSpPr>
        <p:spPr bwMode="gray">
          <a:xfrm>
            <a:off x="6674979" y="771550"/>
            <a:ext cx="2160240" cy="288032"/>
          </a:xfrm>
          <a:prstGeom prst="parallelogram">
            <a:avLst/>
          </a:prstGeom>
          <a:solidFill>
            <a:schemeClr val="accent2"/>
          </a:solidFill>
        </p:spPr>
        <p:txBody>
          <a:bodyPr lIns="36000" tIns="36000" rIns="36000" bIns="36000" anchor="ctr">
            <a:noAutofit/>
          </a:bodyPr>
          <a:lstStyle>
            <a:lvl1pPr marL="0" indent="0" algn="ctr">
              <a:buNone/>
              <a:defRPr sz="1100" b="0" i="0" baseline="0">
                <a:solidFill>
                  <a:schemeClr val="bg1"/>
                </a:solidFill>
              </a:defRPr>
            </a:lvl1pPr>
          </a:lstStyle>
          <a:p>
            <a:pPr lvl="0"/>
            <a:r>
              <a:rPr lang="en-IN" dirty="0"/>
              <a:t>Column 3 Title</a:t>
            </a:r>
          </a:p>
        </p:txBody>
      </p:sp>
      <p:sp>
        <p:nvSpPr>
          <p:cNvPr id="23" name="Text Placeholder 7"/>
          <p:cNvSpPr>
            <a:spLocks noGrp="1"/>
          </p:cNvSpPr>
          <p:nvPr>
            <p:ph type="body" sz="quarter" idx="27" hasCustomPrompt="1"/>
          </p:nvPr>
        </p:nvSpPr>
        <p:spPr bwMode="gray">
          <a:xfrm>
            <a:off x="6271097" y="771550"/>
            <a:ext cx="403882" cy="288032"/>
          </a:xfrm>
          <a:prstGeom prst="parallelogram">
            <a:avLst/>
          </a:prstGeom>
          <a:solidFill>
            <a:schemeClr val="tx1">
              <a:lumMod val="75000"/>
              <a:lumOff val="25000"/>
            </a:schemeClr>
          </a:solidFill>
        </p:spPr>
        <p:txBody>
          <a:bodyPr lIns="36000" tIns="72000" rIns="36000" bIns="36000" anchor="ctr">
            <a:noAutofit/>
          </a:bodyPr>
          <a:lstStyle>
            <a:lvl1pPr marL="0" indent="0" algn="ctr">
              <a:buNone/>
              <a:defRPr sz="1100" b="0" i="0">
                <a:solidFill>
                  <a:schemeClr val="bg1"/>
                </a:solidFill>
              </a:defRPr>
            </a:lvl1pPr>
          </a:lstStyle>
          <a:p>
            <a:pPr lvl="0"/>
            <a:r>
              <a:rPr lang="en-IN" dirty="0"/>
              <a:t>3</a:t>
            </a:r>
          </a:p>
        </p:txBody>
      </p:sp>
      <p:sp>
        <p:nvSpPr>
          <p:cNvPr id="24" name="Content Placeholder 2"/>
          <p:cNvSpPr>
            <a:spLocks noGrp="1"/>
          </p:cNvSpPr>
          <p:nvPr>
            <p:ph idx="28"/>
          </p:nvPr>
        </p:nvSpPr>
        <p:spPr bwMode="gray">
          <a:xfrm>
            <a:off x="3275856" y="1131590"/>
            <a:ext cx="2539008" cy="3726160"/>
          </a:xfrm>
          <a:prstGeom prst="rect">
            <a:avLst/>
          </a:prstGeom>
        </p:spPr>
        <p:txBody>
          <a:bodyPr vert="horz" lIns="68579" tIns="34289" rIns="68579" bIns="34289" rtlCol="0">
            <a:normAutofit/>
          </a:bodyPr>
          <a:lstStyle>
            <a:lvl1pPr>
              <a:defRPr lang="en-US" sz="1100" smtClean="0"/>
            </a:lvl1pPr>
            <a:lvl2pPr>
              <a:defRPr lang="en-US" sz="1100" smtClean="0"/>
            </a:lvl2pPr>
            <a:lvl3pPr>
              <a:defRPr lang="en-US" sz="1100" smtClean="0"/>
            </a:lvl3pPr>
            <a:lvl4pPr>
              <a:defRPr lang="en-US" sz="1100" smtClean="0"/>
            </a:lvl4pPr>
            <a:lvl5pPr>
              <a:defRPr lang="en-US" sz="1100" dirty="0"/>
            </a:lvl5pPr>
          </a:lstStyle>
          <a:p>
            <a:pPr lvl="0">
              <a:buFontTx/>
              <a:buBlip>
                <a:blip r:embed="rId2"/>
              </a:buBlip>
            </a:pPr>
            <a:r>
              <a:rPr lang="en-US"/>
              <a:t>Edit Master text styles</a:t>
            </a:r>
          </a:p>
          <a:p>
            <a:pPr lvl="1">
              <a:buFontTx/>
              <a:buBlip>
                <a:blip r:embed="rId2"/>
              </a:buBlip>
            </a:pPr>
            <a:r>
              <a:rPr lang="en-US"/>
              <a:t>Second level</a:t>
            </a:r>
          </a:p>
          <a:p>
            <a:pPr lvl="2">
              <a:buFontTx/>
              <a:buBlip>
                <a:blip r:embed="rId2"/>
              </a:buBlip>
            </a:pPr>
            <a:r>
              <a:rPr lang="en-US"/>
              <a:t>Third level</a:t>
            </a:r>
          </a:p>
          <a:p>
            <a:pPr lvl="3">
              <a:buFontTx/>
              <a:buBlip>
                <a:blip r:embed="rId2"/>
              </a:buBlip>
            </a:pPr>
            <a:r>
              <a:rPr lang="en-US"/>
              <a:t>Fourth level</a:t>
            </a:r>
          </a:p>
          <a:p>
            <a:pPr lvl="4">
              <a:buFontTx/>
              <a:buBlip>
                <a:blip r:embed="rId2"/>
              </a:buBlip>
            </a:pPr>
            <a:r>
              <a:rPr lang="en-US"/>
              <a:t>Fifth level</a:t>
            </a:r>
            <a:endParaRPr lang="en-US" dirty="0"/>
          </a:p>
        </p:txBody>
      </p:sp>
      <p:sp>
        <p:nvSpPr>
          <p:cNvPr id="25" name="Content Placeholder 2"/>
          <p:cNvSpPr>
            <a:spLocks noGrp="1"/>
          </p:cNvSpPr>
          <p:nvPr>
            <p:ph idx="29"/>
          </p:nvPr>
        </p:nvSpPr>
        <p:spPr bwMode="gray">
          <a:xfrm>
            <a:off x="6281464" y="1131590"/>
            <a:ext cx="2539008" cy="3726160"/>
          </a:xfrm>
          <a:prstGeom prst="rect">
            <a:avLst/>
          </a:prstGeom>
        </p:spPr>
        <p:txBody>
          <a:bodyPr vert="horz" lIns="68579" tIns="34289" rIns="68579" bIns="34289" rtlCol="0">
            <a:normAutofit/>
          </a:bodyPr>
          <a:lstStyle>
            <a:lvl1pPr>
              <a:defRPr lang="en-US" sz="1100" smtClean="0"/>
            </a:lvl1pPr>
            <a:lvl2pPr>
              <a:defRPr lang="en-US" sz="1100" smtClean="0"/>
            </a:lvl2pPr>
            <a:lvl3pPr>
              <a:defRPr lang="en-US" sz="1100" smtClean="0"/>
            </a:lvl3pPr>
            <a:lvl4pPr>
              <a:defRPr lang="en-US" sz="1100" smtClean="0"/>
            </a:lvl4pPr>
            <a:lvl5pPr>
              <a:defRPr lang="en-US" sz="1100" dirty="0"/>
            </a:lvl5pPr>
          </a:lstStyle>
          <a:p>
            <a:pPr lvl="0">
              <a:buFontTx/>
              <a:buBlip>
                <a:blip r:embed="rId2"/>
              </a:buBlip>
            </a:pPr>
            <a:r>
              <a:rPr lang="en-US"/>
              <a:t>Edit Master text styles</a:t>
            </a:r>
          </a:p>
          <a:p>
            <a:pPr lvl="1">
              <a:buFontTx/>
              <a:buBlip>
                <a:blip r:embed="rId2"/>
              </a:buBlip>
            </a:pPr>
            <a:r>
              <a:rPr lang="en-US"/>
              <a:t>Second level</a:t>
            </a:r>
          </a:p>
          <a:p>
            <a:pPr lvl="2">
              <a:buFontTx/>
              <a:buBlip>
                <a:blip r:embed="rId2"/>
              </a:buBlip>
            </a:pPr>
            <a:r>
              <a:rPr lang="en-US"/>
              <a:t>Third level</a:t>
            </a:r>
          </a:p>
          <a:p>
            <a:pPr lvl="3">
              <a:buFontTx/>
              <a:buBlip>
                <a:blip r:embed="rId2"/>
              </a:buBlip>
            </a:pPr>
            <a:r>
              <a:rPr lang="en-US"/>
              <a:t>Fourth level</a:t>
            </a:r>
          </a:p>
          <a:p>
            <a:pPr lvl="4">
              <a:buFontTx/>
              <a:buBlip>
                <a:blip r:embed="rId2"/>
              </a:buBlip>
            </a:pPr>
            <a:r>
              <a:rPr lang="en-US"/>
              <a:t>Fifth level</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hart Diagram Slide">
    <p:spTree>
      <p:nvGrpSpPr>
        <p:cNvPr id="1" name=""/>
        <p:cNvGrpSpPr/>
        <p:nvPr/>
      </p:nvGrpSpPr>
      <p:grpSpPr>
        <a:xfrm>
          <a:off x="0" y="0"/>
          <a:ext cx="0" cy="0"/>
          <a:chOff x="0" y="0"/>
          <a:chExt cx="0" cy="0"/>
        </a:xfrm>
      </p:grpSpPr>
      <p:grpSp>
        <p:nvGrpSpPr>
          <p:cNvPr id="99" name="Group 98"/>
          <p:cNvGrpSpPr/>
          <p:nvPr userDrawn="1"/>
        </p:nvGrpSpPr>
        <p:grpSpPr bwMode="gray">
          <a:xfrm>
            <a:off x="-1" y="596901"/>
            <a:ext cx="9137515" cy="4375150"/>
            <a:chOff x="-1" y="596901"/>
            <a:chExt cx="9137515" cy="4375150"/>
          </a:xfrm>
        </p:grpSpPr>
        <p:cxnSp>
          <p:nvCxnSpPr>
            <p:cNvPr id="100" name="Straight Connector 99"/>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baseline="0">
                <a:latin typeface="Calibri" panose="020F0502020204030204" charset="0"/>
                <a:ea typeface="Calibri" panose="020F0502020204030204" charset="0"/>
                <a:cs typeface="Calibri" panose="020F0502020204030204" charset="0"/>
              </a:defRPr>
            </a:lvl1pPr>
          </a:lstStyle>
          <a:p>
            <a:r>
              <a:rPr lang="en-US" dirty="0"/>
              <a:t>Chart Diagram Slide</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4" name="Chart Placeholder 3"/>
          <p:cNvSpPr>
            <a:spLocks noGrp="1"/>
          </p:cNvSpPr>
          <p:nvPr>
            <p:ph type="chart" sz="quarter" idx="10" hasCustomPrompt="1"/>
          </p:nvPr>
        </p:nvSpPr>
        <p:spPr bwMode="gray">
          <a:xfrm>
            <a:off x="249238" y="582613"/>
            <a:ext cx="8645525" cy="4352925"/>
          </a:xfrm>
        </p:spPr>
        <p:txBody>
          <a:bodyPr/>
          <a:lstStyle>
            <a:lvl1pPr marL="0" indent="0">
              <a:buNone/>
              <a:defRPr baseline="0"/>
            </a:lvl1pPr>
          </a:lstStyle>
          <a:p>
            <a:r>
              <a:rPr lang="en-IN" dirty="0"/>
              <a:t>Click icon to add a chart</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able Diagram Slide">
    <p:spTree>
      <p:nvGrpSpPr>
        <p:cNvPr id="1" name=""/>
        <p:cNvGrpSpPr/>
        <p:nvPr/>
      </p:nvGrpSpPr>
      <p:grpSpPr>
        <a:xfrm>
          <a:off x="0" y="0"/>
          <a:ext cx="0" cy="0"/>
          <a:chOff x="0" y="0"/>
          <a:chExt cx="0" cy="0"/>
        </a:xfrm>
      </p:grpSpPr>
      <p:grpSp>
        <p:nvGrpSpPr>
          <p:cNvPr id="99" name="Group 98"/>
          <p:cNvGrpSpPr/>
          <p:nvPr userDrawn="1"/>
        </p:nvGrpSpPr>
        <p:grpSpPr bwMode="gray">
          <a:xfrm>
            <a:off x="-1" y="596901"/>
            <a:ext cx="9137515" cy="4375150"/>
            <a:chOff x="-1" y="596901"/>
            <a:chExt cx="9137515" cy="4375150"/>
          </a:xfrm>
        </p:grpSpPr>
        <p:cxnSp>
          <p:nvCxnSpPr>
            <p:cNvPr id="100" name="Straight Connector 99"/>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baseline="0">
                <a:latin typeface="Calibri" panose="020F0502020204030204" charset="0"/>
                <a:ea typeface="Calibri" panose="020F0502020204030204" charset="0"/>
                <a:cs typeface="Calibri" panose="020F0502020204030204" charset="0"/>
              </a:defRPr>
            </a:lvl1pPr>
          </a:lstStyle>
          <a:p>
            <a:r>
              <a:rPr lang="en-US" dirty="0"/>
              <a:t>Table Diagram Slide</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5" name="Table Placeholder 4"/>
          <p:cNvSpPr>
            <a:spLocks noGrp="1"/>
          </p:cNvSpPr>
          <p:nvPr>
            <p:ph type="tbl" sz="quarter" idx="10" hasCustomPrompt="1"/>
          </p:nvPr>
        </p:nvSpPr>
        <p:spPr bwMode="gray">
          <a:xfrm>
            <a:off x="249238" y="693738"/>
            <a:ext cx="8645525" cy="4137025"/>
          </a:xfrm>
        </p:spPr>
        <p:txBody>
          <a:bodyPr/>
          <a:lstStyle>
            <a:lvl1pPr marL="0" marR="0" indent="0" algn="l" defTabSz="685800" rtl="0" eaLnBrk="1" fontAlgn="auto" latinLnBrk="0" hangingPunct="1">
              <a:lnSpc>
                <a:spcPct val="90000"/>
              </a:lnSpc>
              <a:spcBef>
                <a:spcPts val="750"/>
              </a:spcBef>
              <a:spcAft>
                <a:spcPts val="0"/>
              </a:spcAft>
              <a:buClrTx/>
              <a:buSzTx/>
              <a:buFont typeface="Arial" panose="020B0604020202020204" pitchFamily="34" charset="0"/>
              <a:buNone/>
              <a:defRPr/>
            </a:lvl1pPr>
          </a:lstStyle>
          <a:p>
            <a:r>
              <a:rPr lang="en-IN" dirty="0"/>
              <a:t>Click icon to add a table</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abular Data Slide">
    <p:spTree>
      <p:nvGrpSpPr>
        <p:cNvPr id="1" name=""/>
        <p:cNvGrpSpPr/>
        <p:nvPr/>
      </p:nvGrpSpPr>
      <p:grpSpPr>
        <a:xfrm>
          <a:off x="0" y="0"/>
          <a:ext cx="0" cy="0"/>
          <a:chOff x="0" y="0"/>
          <a:chExt cx="0" cy="0"/>
        </a:xfrm>
      </p:grpSpPr>
      <p:grpSp>
        <p:nvGrpSpPr>
          <p:cNvPr id="295" name="Group 294"/>
          <p:cNvGrpSpPr/>
          <p:nvPr userDrawn="1"/>
        </p:nvGrpSpPr>
        <p:grpSpPr bwMode="gray">
          <a:xfrm>
            <a:off x="-1" y="596901"/>
            <a:ext cx="9137515" cy="4375150"/>
            <a:chOff x="-1" y="596901"/>
            <a:chExt cx="9137515" cy="4375150"/>
          </a:xfrm>
        </p:grpSpPr>
        <p:cxnSp>
          <p:nvCxnSpPr>
            <p:cNvPr id="296" name="Straight Connector 295"/>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4" name="Straight Connector 313"/>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6" name="Straight Connector 315"/>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7" name="Straight Connector 316"/>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8" name="Straight Connector 317"/>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9" name="Straight Connector 318"/>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1" name="Straight Connector 320"/>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2" name="Straight Connector 321"/>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3" name="Straight Connector 322"/>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4" name="Straight Connector 323"/>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5" name="Straight Connector 324"/>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6" name="Straight Connector 325"/>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0" name="Straight Connector 329"/>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1" name="Straight Connector 330"/>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2" name="Straight Connector 341"/>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3" name="Straight Connector 342"/>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4" name="Straight Connector 343"/>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5" name="Straight Connector 344"/>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6" name="Straight Connector 345"/>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7" name="Straight Connector 346"/>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8" name="Straight Connector 347"/>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9" name="Straight Connector 348"/>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0" name="Straight Connector 349"/>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1" name="Straight Connector 350"/>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2" name="Straight Connector 351"/>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4" name="Straight Connector 353"/>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5" name="Straight Connector 354"/>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6" name="Straight Connector 355"/>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0" name="Straight Connector 359"/>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1" name="Straight Connector 360"/>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2" name="Straight Connector 361"/>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3" name="Straight Connector 362"/>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4" name="Straight Connector 363"/>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5" name="Straight Connector 364"/>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6" name="Straight Connector 365"/>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7" name="Straight Connector 366"/>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8" name="Straight Connector 367"/>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9" name="Straight Connector 368"/>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0" name="Straight Connector 369"/>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1" name="Straight Connector 370"/>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2" name="Straight Connector 371"/>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5" name="Straight Connector 374"/>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6" name="Straight Connector 375"/>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7" name="Straight Connector 376"/>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8" name="Straight Connector 377"/>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9" name="Straight Connector 378"/>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80" name="Straight Connector 379"/>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81" name="Straight Connector 380"/>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82" name="Straight Connector 381"/>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83" name="Straight Connector 382"/>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84" name="Straight Connector 383"/>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baseline="0">
                <a:latin typeface="Calibri" panose="020F0502020204030204" charset="0"/>
                <a:ea typeface="Calibri" panose="020F0502020204030204" charset="0"/>
                <a:cs typeface="Calibri" panose="020F0502020204030204" charset="0"/>
              </a:defRPr>
            </a:lvl1pPr>
          </a:lstStyle>
          <a:p>
            <a:r>
              <a:rPr lang="en-US" dirty="0"/>
              <a:t>Tabular Data Slide</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8" name="Picture Placeholder 7"/>
          <p:cNvSpPr>
            <a:spLocks noGrp="1"/>
          </p:cNvSpPr>
          <p:nvPr>
            <p:ph type="pic" sz="quarter" idx="10"/>
          </p:nvPr>
        </p:nvSpPr>
        <p:spPr bwMode="gray">
          <a:xfrm>
            <a:off x="289325" y="1342417"/>
            <a:ext cx="2016766" cy="979250"/>
          </a:xfrm>
          <a:prstGeom prst="homePlate">
            <a:avLst>
              <a:gd name="adj" fmla="val 25515"/>
            </a:avLst>
          </a:pr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dirty="0"/>
          </a:p>
        </p:txBody>
      </p:sp>
      <p:sp>
        <p:nvSpPr>
          <p:cNvPr id="13" name="Picture Placeholder 7"/>
          <p:cNvSpPr>
            <a:spLocks noGrp="1"/>
          </p:cNvSpPr>
          <p:nvPr>
            <p:ph type="pic" sz="quarter" idx="11"/>
          </p:nvPr>
        </p:nvSpPr>
        <p:spPr bwMode="gray">
          <a:xfrm>
            <a:off x="289325" y="2574588"/>
            <a:ext cx="2016766" cy="979250"/>
          </a:xfrm>
          <a:prstGeom prst="homePlate">
            <a:avLst>
              <a:gd name="adj" fmla="val 25515"/>
            </a:avLst>
          </a:pr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dirty="0"/>
          </a:p>
        </p:txBody>
      </p:sp>
      <p:sp>
        <p:nvSpPr>
          <p:cNvPr id="14" name="Picture Placeholder 7"/>
          <p:cNvSpPr>
            <a:spLocks noGrp="1"/>
          </p:cNvSpPr>
          <p:nvPr>
            <p:ph type="pic" sz="quarter" idx="12"/>
          </p:nvPr>
        </p:nvSpPr>
        <p:spPr bwMode="gray">
          <a:xfrm>
            <a:off x="289325" y="3806759"/>
            <a:ext cx="2016766" cy="979250"/>
          </a:xfrm>
          <a:prstGeom prst="homePlate">
            <a:avLst>
              <a:gd name="adj" fmla="val 25515"/>
            </a:avLst>
          </a:pr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dirty="0"/>
          </a:p>
        </p:txBody>
      </p:sp>
      <p:sp>
        <p:nvSpPr>
          <p:cNvPr id="10" name="Text Placeholder 9"/>
          <p:cNvSpPr>
            <a:spLocks noGrp="1"/>
          </p:cNvSpPr>
          <p:nvPr>
            <p:ph type="body" sz="quarter" idx="13"/>
          </p:nvPr>
        </p:nvSpPr>
        <p:spPr bwMode="gray">
          <a:xfrm>
            <a:off x="308781" y="648511"/>
            <a:ext cx="8526440" cy="343677"/>
          </a:xfrm>
          <a:prstGeom prst="parallelogram">
            <a:avLst/>
          </a:prstGeom>
          <a:solidFill>
            <a:srgbClr val="0077BD"/>
          </a:solidFill>
        </p:spPr>
        <p:txBody>
          <a:bodyPr anchor="ctr">
            <a:noAutofit/>
          </a:bodyPr>
          <a:lstStyle>
            <a:lvl1pPr marL="0" indent="0" algn="ctr">
              <a:buFont typeface="Arial" panose="020B0604020202020204" pitchFamily="34" charset="0"/>
              <a:buNone/>
              <a:defRPr sz="1800">
                <a:solidFill>
                  <a:schemeClr val="bg1"/>
                </a:solidFill>
              </a:defRPr>
            </a:lvl1pPr>
          </a:lstStyle>
          <a:p>
            <a:pPr lvl="0"/>
            <a:r>
              <a:rPr lang="en-US"/>
              <a:t>Edit Master text styles</a:t>
            </a:r>
          </a:p>
        </p:txBody>
      </p:sp>
      <p:sp>
        <p:nvSpPr>
          <p:cNvPr id="17" name="Text Placeholder 9"/>
          <p:cNvSpPr>
            <a:spLocks noGrp="1"/>
          </p:cNvSpPr>
          <p:nvPr>
            <p:ph type="body" sz="quarter" idx="14"/>
          </p:nvPr>
        </p:nvSpPr>
        <p:spPr bwMode="gray">
          <a:xfrm>
            <a:off x="2821631" y="1070010"/>
            <a:ext cx="2742590" cy="214042"/>
          </a:xfrm>
          <a:prstGeom prst="parallelogram">
            <a:avLst/>
          </a:prstGeom>
          <a:solidFill>
            <a:schemeClr val="tx1">
              <a:lumMod val="65000"/>
              <a:lumOff val="35000"/>
            </a:schemeClr>
          </a:solidFill>
        </p:spPr>
        <p:txBody>
          <a:bodyPr anchor="ctr">
            <a:noAutofit/>
          </a:bodyPr>
          <a:lstStyle>
            <a:lvl1pPr marL="0" indent="0" algn="ctr">
              <a:buFont typeface="Arial" panose="020B0604020202020204" pitchFamily="34" charset="0"/>
              <a:buNone/>
              <a:defRPr sz="1200">
                <a:solidFill>
                  <a:schemeClr val="bg1"/>
                </a:solidFill>
              </a:defRPr>
            </a:lvl1pPr>
          </a:lstStyle>
          <a:p>
            <a:pPr lvl="0"/>
            <a:r>
              <a:rPr lang="en-US"/>
              <a:t>Edit Master text styles</a:t>
            </a:r>
          </a:p>
        </p:txBody>
      </p:sp>
      <p:sp>
        <p:nvSpPr>
          <p:cNvPr id="20" name="Text Placeholder 9"/>
          <p:cNvSpPr>
            <a:spLocks noGrp="1"/>
          </p:cNvSpPr>
          <p:nvPr>
            <p:ph type="body" sz="quarter" idx="15"/>
          </p:nvPr>
        </p:nvSpPr>
        <p:spPr bwMode="gray">
          <a:xfrm>
            <a:off x="5986362" y="1070010"/>
            <a:ext cx="2742590" cy="214042"/>
          </a:xfrm>
          <a:prstGeom prst="parallelogram">
            <a:avLst/>
          </a:prstGeom>
          <a:solidFill>
            <a:schemeClr val="tx1">
              <a:lumMod val="65000"/>
              <a:lumOff val="35000"/>
            </a:schemeClr>
          </a:solidFill>
        </p:spPr>
        <p:txBody>
          <a:bodyPr anchor="ctr">
            <a:noAutofit/>
          </a:bodyPr>
          <a:lstStyle>
            <a:lvl1pPr marL="0" indent="0" algn="ctr">
              <a:buFont typeface="Arial" panose="020B0604020202020204" pitchFamily="34" charset="0"/>
              <a:buNone/>
              <a:defRPr sz="1200">
                <a:solidFill>
                  <a:schemeClr val="bg1"/>
                </a:solidFill>
              </a:defRPr>
            </a:lvl1pPr>
          </a:lstStyle>
          <a:p>
            <a:pPr lvl="0"/>
            <a:r>
              <a:rPr lang="en-US"/>
              <a:t>Edit Master text styles</a:t>
            </a:r>
          </a:p>
        </p:txBody>
      </p:sp>
      <p:sp>
        <p:nvSpPr>
          <p:cNvPr id="12" name="Text Placeholder 11"/>
          <p:cNvSpPr>
            <a:spLocks noGrp="1"/>
          </p:cNvSpPr>
          <p:nvPr>
            <p:ph type="body" sz="quarter" idx="16"/>
          </p:nvPr>
        </p:nvSpPr>
        <p:spPr bwMode="gray">
          <a:xfrm>
            <a:off x="2860675" y="1381395"/>
            <a:ext cx="2657475" cy="920750"/>
          </a:xfrm>
        </p:spPr>
        <p:txBody>
          <a:bodyPr>
            <a:noAutofit/>
          </a:bodyPr>
          <a:lstStyle>
            <a:lvl1pPr>
              <a:defRPr sz="1000"/>
            </a:lvl1pPr>
            <a:lvl2pPr>
              <a:defRPr sz="1000"/>
            </a:lvl2pPr>
            <a:lvl3pPr>
              <a:defRPr sz="1000"/>
            </a:lvl3pPr>
            <a:lvl4pPr>
              <a:defRPr sz="1000"/>
            </a:lvl4pPr>
            <a:lvl5pPr>
              <a:defRPr sz="1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dirty="0"/>
          </a:p>
        </p:txBody>
      </p:sp>
      <p:sp>
        <p:nvSpPr>
          <p:cNvPr id="21" name="Text Placeholder 11"/>
          <p:cNvSpPr>
            <a:spLocks noGrp="1"/>
          </p:cNvSpPr>
          <p:nvPr>
            <p:ph type="body" sz="quarter" idx="17"/>
          </p:nvPr>
        </p:nvSpPr>
        <p:spPr bwMode="gray">
          <a:xfrm>
            <a:off x="6012436" y="1381395"/>
            <a:ext cx="2657475" cy="920750"/>
          </a:xfrm>
        </p:spPr>
        <p:txBody>
          <a:bodyPr>
            <a:noAutofit/>
          </a:bodyPr>
          <a:lstStyle>
            <a:lvl1pPr>
              <a:defRPr sz="1000"/>
            </a:lvl1pPr>
            <a:lvl2pPr>
              <a:defRPr sz="1000"/>
            </a:lvl2pPr>
            <a:lvl3pPr>
              <a:defRPr sz="1000"/>
            </a:lvl3pPr>
            <a:lvl4pPr>
              <a:defRPr sz="1000"/>
            </a:lvl4pPr>
            <a:lvl5pPr>
              <a:defRPr sz="1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dirty="0"/>
          </a:p>
        </p:txBody>
      </p:sp>
      <p:sp>
        <p:nvSpPr>
          <p:cNvPr id="22" name="Text Placeholder 11"/>
          <p:cNvSpPr>
            <a:spLocks noGrp="1"/>
          </p:cNvSpPr>
          <p:nvPr>
            <p:ph type="body" sz="quarter" idx="18"/>
          </p:nvPr>
        </p:nvSpPr>
        <p:spPr bwMode="gray">
          <a:xfrm>
            <a:off x="2860675" y="2607079"/>
            <a:ext cx="2657475" cy="920750"/>
          </a:xfrm>
        </p:spPr>
        <p:txBody>
          <a:bodyPr>
            <a:noAutofit/>
          </a:bodyPr>
          <a:lstStyle>
            <a:lvl1pPr>
              <a:defRPr sz="1000"/>
            </a:lvl1pPr>
            <a:lvl2pPr>
              <a:defRPr sz="1000"/>
            </a:lvl2pPr>
            <a:lvl3pPr>
              <a:defRPr sz="1000"/>
            </a:lvl3pPr>
            <a:lvl4pPr>
              <a:defRPr sz="1000"/>
            </a:lvl4pPr>
            <a:lvl5pPr>
              <a:defRPr sz="1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dirty="0"/>
          </a:p>
        </p:txBody>
      </p:sp>
      <p:sp>
        <p:nvSpPr>
          <p:cNvPr id="23" name="Text Placeholder 11"/>
          <p:cNvSpPr>
            <a:spLocks noGrp="1"/>
          </p:cNvSpPr>
          <p:nvPr>
            <p:ph type="body" sz="quarter" idx="19"/>
          </p:nvPr>
        </p:nvSpPr>
        <p:spPr bwMode="gray">
          <a:xfrm>
            <a:off x="6012436" y="2607079"/>
            <a:ext cx="2657475" cy="920750"/>
          </a:xfrm>
        </p:spPr>
        <p:txBody>
          <a:bodyPr>
            <a:noAutofit/>
          </a:bodyPr>
          <a:lstStyle>
            <a:lvl1pPr>
              <a:defRPr sz="1000"/>
            </a:lvl1pPr>
            <a:lvl2pPr>
              <a:defRPr sz="1000"/>
            </a:lvl2pPr>
            <a:lvl3pPr>
              <a:defRPr sz="1000"/>
            </a:lvl3pPr>
            <a:lvl4pPr>
              <a:defRPr sz="1000"/>
            </a:lvl4pPr>
            <a:lvl5pPr>
              <a:defRPr sz="1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dirty="0"/>
          </a:p>
        </p:txBody>
      </p:sp>
      <p:sp>
        <p:nvSpPr>
          <p:cNvPr id="24" name="Text Placeholder 11"/>
          <p:cNvSpPr>
            <a:spLocks noGrp="1"/>
          </p:cNvSpPr>
          <p:nvPr>
            <p:ph type="body" sz="quarter" idx="20"/>
          </p:nvPr>
        </p:nvSpPr>
        <p:spPr bwMode="gray">
          <a:xfrm>
            <a:off x="2860675" y="3839250"/>
            <a:ext cx="2657475" cy="920750"/>
          </a:xfrm>
        </p:spPr>
        <p:txBody>
          <a:bodyPr>
            <a:noAutofit/>
          </a:bodyPr>
          <a:lstStyle>
            <a:lvl1pPr>
              <a:defRPr sz="1000"/>
            </a:lvl1pPr>
            <a:lvl2pPr>
              <a:defRPr sz="1000"/>
            </a:lvl2pPr>
            <a:lvl3pPr>
              <a:defRPr sz="1000"/>
            </a:lvl3pPr>
            <a:lvl4pPr>
              <a:defRPr sz="1000"/>
            </a:lvl4pPr>
            <a:lvl5pPr>
              <a:defRPr sz="1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dirty="0"/>
          </a:p>
        </p:txBody>
      </p:sp>
      <p:sp>
        <p:nvSpPr>
          <p:cNvPr id="25" name="Text Placeholder 11"/>
          <p:cNvSpPr>
            <a:spLocks noGrp="1"/>
          </p:cNvSpPr>
          <p:nvPr>
            <p:ph type="body" sz="quarter" idx="21"/>
          </p:nvPr>
        </p:nvSpPr>
        <p:spPr bwMode="gray">
          <a:xfrm>
            <a:off x="6012436" y="3839250"/>
            <a:ext cx="2657475" cy="920750"/>
          </a:xfrm>
        </p:spPr>
        <p:txBody>
          <a:bodyPr>
            <a:noAutofit/>
          </a:bodyPr>
          <a:lstStyle>
            <a:lvl1pPr>
              <a:defRPr sz="1000"/>
            </a:lvl1pPr>
            <a:lvl2pPr>
              <a:defRPr sz="1000"/>
            </a:lvl2pPr>
            <a:lvl3pPr>
              <a:defRPr sz="1000"/>
            </a:lvl3pPr>
            <a:lvl4pPr>
              <a:defRPr sz="1000"/>
            </a:lvl4pPr>
            <a:lvl5pPr>
              <a:defRPr sz="1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dirty="0"/>
          </a:p>
        </p:txBody>
      </p:sp>
      <p:sp>
        <p:nvSpPr>
          <p:cNvPr id="27" name="Text Placeholder 11"/>
          <p:cNvSpPr>
            <a:spLocks noGrp="1"/>
          </p:cNvSpPr>
          <p:nvPr>
            <p:ph type="body" sz="quarter" idx="22" hasCustomPrompt="1"/>
          </p:nvPr>
        </p:nvSpPr>
        <p:spPr bwMode="gray">
          <a:xfrm>
            <a:off x="328134" y="2055779"/>
            <a:ext cx="1614791" cy="246366"/>
          </a:xfrm>
        </p:spPr>
        <p:txBody>
          <a:bodyPr>
            <a:noAutofit/>
          </a:bodyPr>
          <a:lstStyle>
            <a:lvl1pPr marL="0" indent="0" algn="ctr">
              <a:buFont typeface="Arial" panose="020B0604020202020204" pitchFamily="34" charset="0"/>
              <a:buNone/>
              <a:defRPr sz="1000" b="1">
                <a:solidFill>
                  <a:schemeClr val="bg1"/>
                </a:solidFill>
              </a:defRPr>
            </a:lvl1pPr>
            <a:lvl2pPr marL="342900" indent="0">
              <a:buFont typeface="Arial" panose="020B0604020202020204" pitchFamily="34" charset="0"/>
              <a:buNone/>
              <a:defRPr sz="1000"/>
            </a:lvl2pPr>
            <a:lvl3pPr marL="685800" indent="0">
              <a:buFont typeface="Arial" panose="020B0604020202020204" pitchFamily="34" charset="0"/>
              <a:buNone/>
              <a:defRPr sz="1000"/>
            </a:lvl3pPr>
            <a:lvl4pPr marL="1028700" indent="0">
              <a:buFont typeface="Arial" panose="020B0604020202020204" pitchFamily="34" charset="0"/>
              <a:buNone/>
              <a:defRPr sz="1000"/>
            </a:lvl4pPr>
            <a:lvl5pPr marL="1371600" indent="0">
              <a:buFont typeface="Arial" panose="020B0604020202020204" pitchFamily="34" charset="0"/>
              <a:buNone/>
              <a:defRPr sz="1000"/>
            </a:lvl5pPr>
          </a:lstStyle>
          <a:p>
            <a:pPr lvl="0"/>
            <a:r>
              <a:rPr lang="en-US" dirty="0"/>
              <a:t>Add Text Here</a:t>
            </a:r>
            <a:endParaRPr lang="en-IN" dirty="0"/>
          </a:p>
        </p:txBody>
      </p:sp>
      <p:sp>
        <p:nvSpPr>
          <p:cNvPr id="28" name="Text Placeholder 11"/>
          <p:cNvSpPr>
            <a:spLocks noGrp="1"/>
          </p:cNvSpPr>
          <p:nvPr>
            <p:ph type="body" sz="quarter" idx="23" hasCustomPrompt="1"/>
          </p:nvPr>
        </p:nvSpPr>
        <p:spPr bwMode="gray">
          <a:xfrm>
            <a:off x="328134" y="3307404"/>
            <a:ext cx="1614791" cy="246366"/>
          </a:xfrm>
        </p:spPr>
        <p:txBody>
          <a:bodyPr>
            <a:noAutofit/>
          </a:bodyPr>
          <a:lstStyle>
            <a:lvl1pPr marL="0" indent="0" algn="ctr">
              <a:buFont typeface="Arial" panose="020B0604020202020204" pitchFamily="34" charset="0"/>
              <a:buNone/>
              <a:defRPr sz="1000" b="1">
                <a:solidFill>
                  <a:schemeClr val="bg1"/>
                </a:solidFill>
              </a:defRPr>
            </a:lvl1pPr>
            <a:lvl2pPr marL="342900" indent="0">
              <a:buFont typeface="Arial" panose="020B0604020202020204" pitchFamily="34" charset="0"/>
              <a:buNone/>
              <a:defRPr sz="1000"/>
            </a:lvl2pPr>
            <a:lvl3pPr marL="685800" indent="0">
              <a:buFont typeface="Arial" panose="020B0604020202020204" pitchFamily="34" charset="0"/>
              <a:buNone/>
              <a:defRPr sz="1000"/>
            </a:lvl3pPr>
            <a:lvl4pPr marL="1028700" indent="0">
              <a:buFont typeface="Arial" panose="020B0604020202020204" pitchFamily="34" charset="0"/>
              <a:buNone/>
              <a:defRPr sz="1000"/>
            </a:lvl4pPr>
            <a:lvl5pPr marL="1371600" indent="0">
              <a:buFont typeface="Arial" panose="020B0604020202020204" pitchFamily="34" charset="0"/>
              <a:buNone/>
              <a:defRPr sz="1000"/>
            </a:lvl5pPr>
          </a:lstStyle>
          <a:p>
            <a:pPr lvl="0"/>
            <a:r>
              <a:rPr lang="en-US" dirty="0"/>
              <a:t>Add Text Here</a:t>
            </a:r>
            <a:endParaRPr lang="en-IN" dirty="0"/>
          </a:p>
        </p:txBody>
      </p:sp>
      <p:sp>
        <p:nvSpPr>
          <p:cNvPr id="29" name="Text Placeholder 11"/>
          <p:cNvSpPr>
            <a:spLocks noGrp="1"/>
          </p:cNvSpPr>
          <p:nvPr>
            <p:ph type="body" sz="quarter" idx="24" hasCustomPrompt="1"/>
          </p:nvPr>
        </p:nvSpPr>
        <p:spPr bwMode="gray">
          <a:xfrm>
            <a:off x="328134" y="4526604"/>
            <a:ext cx="1614791" cy="246366"/>
          </a:xfrm>
        </p:spPr>
        <p:txBody>
          <a:bodyPr>
            <a:noAutofit/>
          </a:bodyPr>
          <a:lstStyle>
            <a:lvl1pPr marL="0" indent="0" algn="ctr">
              <a:buFont typeface="Arial" panose="020B0604020202020204" pitchFamily="34" charset="0"/>
              <a:buNone/>
              <a:defRPr sz="1000" b="1">
                <a:solidFill>
                  <a:schemeClr val="bg1"/>
                </a:solidFill>
              </a:defRPr>
            </a:lvl1pPr>
            <a:lvl2pPr marL="342900" indent="0">
              <a:buFont typeface="Arial" panose="020B0604020202020204" pitchFamily="34" charset="0"/>
              <a:buNone/>
              <a:defRPr sz="1000"/>
            </a:lvl2pPr>
            <a:lvl3pPr marL="685800" indent="0">
              <a:buFont typeface="Arial" panose="020B0604020202020204" pitchFamily="34" charset="0"/>
              <a:buNone/>
              <a:defRPr sz="1000"/>
            </a:lvl3pPr>
            <a:lvl4pPr marL="1028700" indent="0">
              <a:buFont typeface="Arial" panose="020B0604020202020204" pitchFamily="34" charset="0"/>
              <a:buNone/>
              <a:defRPr sz="1000"/>
            </a:lvl4pPr>
            <a:lvl5pPr marL="1371600" indent="0">
              <a:buFont typeface="Arial" panose="020B0604020202020204" pitchFamily="34" charset="0"/>
              <a:buNone/>
              <a:defRPr sz="1000"/>
            </a:lvl5pPr>
          </a:lstStyle>
          <a:p>
            <a:pPr lvl="0"/>
            <a:r>
              <a:rPr lang="en-US" dirty="0"/>
              <a:t>Add Text Here</a:t>
            </a:r>
            <a:endParaRPr lang="en-I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6" name="Title 1"/>
          <p:cNvSpPr>
            <a:spLocks noGrp="1"/>
          </p:cNvSpPr>
          <p:nvPr userDrawn="1">
            <p:ph type="title" hasCustomPrompt="1"/>
          </p:nvPr>
        </p:nvSpPr>
        <p:spPr bwMode="gray">
          <a:xfrm>
            <a:off x="304800" y="0"/>
            <a:ext cx="8534400" cy="505365"/>
          </a:xfrm>
          <a:prstGeom prst="rect">
            <a:avLst/>
          </a:prstGeom>
        </p:spPr>
        <p:txBody>
          <a:bodyPr anchor="b">
            <a:normAutofit/>
          </a:bodyPr>
          <a:lstStyle>
            <a:lvl1pPr>
              <a:defRPr sz="2400">
                <a:latin typeface="Calibri" panose="020F0502020204030204" charset="0"/>
                <a:ea typeface="Calibri" panose="020F0502020204030204" charset="0"/>
                <a:cs typeface="Calibri" panose="020F0502020204030204" charset="0"/>
              </a:defRPr>
            </a:lvl1pPr>
          </a:lstStyle>
          <a:p>
            <a:r>
              <a:rPr lang="en-US" dirty="0"/>
              <a:t>Click to edit Title Text</a:t>
            </a:r>
          </a:p>
        </p:txBody>
      </p:sp>
      <p:sp>
        <p:nvSpPr>
          <p:cNvPr id="7" name="Content Placeholder 2"/>
          <p:cNvSpPr>
            <a:spLocks noGrp="1"/>
          </p:cNvSpPr>
          <p:nvPr userDrawn="1">
            <p:ph idx="1"/>
          </p:nvPr>
        </p:nvSpPr>
        <p:spPr bwMode="gray">
          <a:xfrm>
            <a:off x="304800" y="666750"/>
            <a:ext cx="8534400" cy="4191000"/>
          </a:xfrm>
          <a:prstGeom prst="rect">
            <a:avLst/>
          </a:prstGeom>
        </p:spPr>
        <p:txBody>
          <a:bodyPr vert="horz" lIns="68579" tIns="34289" rIns="68579" bIns="34289" rtlCol="0">
            <a:normAutofit/>
          </a:bodyPr>
          <a:lstStyle>
            <a:lvl1pPr>
              <a:defRPr lang="en-US" sz="1800" smtClean="0"/>
            </a:lvl1pPr>
            <a:lvl2pPr>
              <a:defRPr lang="en-US" sz="1600" smtClean="0"/>
            </a:lvl2pPr>
            <a:lvl3pPr>
              <a:defRPr lang="en-US" sz="1400" smtClean="0"/>
            </a:lvl3pPr>
            <a:lvl4pPr>
              <a:defRPr lang="en-US" sz="1200" smtClean="0"/>
            </a:lvl4pPr>
            <a:lvl5pPr>
              <a:defRPr lang="en-US" sz="1100" dirty="0"/>
            </a:lvl5pPr>
          </a:lstStyle>
          <a:p>
            <a:pPr lvl="0">
              <a:buFontTx/>
              <a:buBlip>
                <a:blip r:embed="rId2"/>
              </a:buBlip>
            </a:pPr>
            <a:r>
              <a:rPr lang="en-US"/>
              <a:t>Edit Master text styles</a:t>
            </a:r>
          </a:p>
          <a:p>
            <a:pPr lvl="1">
              <a:buFontTx/>
              <a:buBlip>
                <a:blip r:embed="rId2"/>
              </a:buBlip>
            </a:pPr>
            <a:r>
              <a:rPr lang="en-US"/>
              <a:t>Second level</a:t>
            </a:r>
          </a:p>
          <a:p>
            <a:pPr lvl="2">
              <a:buFontTx/>
              <a:buBlip>
                <a:blip r:embed="rId2"/>
              </a:buBlip>
            </a:pPr>
            <a:r>
              <a:rPr lang="en-US"/>
              <a:t>Third level</a:t>
            </a:r>
          </a:p>
          <a:p>
            <a:pPr lvl="3">
              <a:buFontTx/>
              <a:buBlip>
                <a:blip r:embed="rId2"/>
              </a:buBlip>
            </a:pPr>
            <a:r>
              <a:rPr lang="en-US"/>
              <a:t>Fourth level</a:t>
            </a:r>
          </a:p>
          <a:p>
            <a:pPr lvl="4">
              <a:buFontTx/>
              <a:buBlip>
                <a:blip r:embed="rId2"/>
              </a:buBlip>
            </a:pPr>
            <a:r>
              <a:rPr lang="en-US"/>
              <a:t>Fifth level</a:t>
            </a:r>
            <a:endParaRPr lang="en-US" dirty="0"/>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ive Point Slide 1">
    <p:spTree>
      <p:nvGrpSpPr>
        <p:cNvPr id="1" name=""/>
        <p:cNvGrpSpPr/>
        <p:nvPr/>
      </p:nvGrpSpPr>
      <p:grpSpPr>
        <a:xfrm>
          <a:off x="0" y="0"/>
          <a:ext cx="0" cy="0"/>
          <a:chOff x="0" y="0"/>
          <a:chExt cx="0" cy="0"/>
        </a:xfrm>
      </p:grpSpPr>
      <p:grpSp>
        <p:nvGrpSpPr>
          <p:cNvPr id="290" name="Group 289"/>
          <p:cNvGrpSpPr/>
          <p:nvPr userDrawn="1"/>
        </p:nvGrpSpPr>
        <p:grpSpPr bwMode="gray">
          <a:xfrm>
            <a:off x="-1" y="596901"/>
            <a:ext cx="9137515" cy="4375150"/>
            <a:chOff x="-1" y="596901"/>
            <a:chExt cx="9137515" cy="4375150"/>
          </a:xfrm>
        </p:grpSpPr>
        <p:cxnSp>
          <p:nvCxnSpPr>
            <p:cNvPr id="291" name="Straight Connector 290"/>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4" name="Straight Connector 313"/>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6" name="Straight Connector 315"/>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7" name="Straight Connector 316"/>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8" name="Straight Connector 317"/>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9" name="Straight Connector 318"/>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1" name="Straight Connector 320"/>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2" name="Straight Connector 321"/>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3" name="Straight Connector 322"/>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4" name="Straight Connector 323"/>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5" name="Straight Connector 324"/>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6" name="Straight Connector 325"/>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0" name="Straight Connector 329"/>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1" name="Straight Connector 330"/>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2" name="Straight Connector 341"/>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3" name="Straight Connector 342"/>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4" name="Straight Connector 343"/>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5" name="Straight Connector 344"/>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6" name="Straight Connector 345"/>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7" name="Straight Connector 346"/>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8" name="Straight Connector 347"/>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9" name="Straight Connector 348"/>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0" name="Straight Connector 349"/>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1" name="Straight Connector 350"/>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2" name="Straight Connector 351"/>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4" name="Straight Connector 353"/>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5" name="Straight Connector 354"/>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6" name="Straight Connector 355"/>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0" name="Straight Connector 359"/>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1" name="Straight Connector 360"/>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2" name="Straight Connector 361"/>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3" name="Straight Connector 362"/>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4" name="Straight Connector 363"/>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5" name="Straight Connector 364"/>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6" name="Straight Connector 365"/>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7" name="Straight Connector 366"/>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8" name="Straight Connector 367"/>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9" name="Straight Connector 368"/>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0" name="Straight Connector 369"/>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1" name="Straight Connector 370"/>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2" name="Straight Connector 371"/>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5" name="Straight Connector 374"/>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6" name="Straight Connector 375"/>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7" name="Straight Connector 376"/>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8" name="Straight Connector 377"/>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9" name="Straight Connector 378"/>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baseline="0">
                <a:latin typeface="Calibri" panose="020F0502020204030204" charset="0"/>
                <a:ea typeface="Calibri" panose="020F0502020204030204" charset="0"/>
                <a:cs typeface="Calibri" panose="020F0502020204030204" charset="0"/>
              </a:defRPr>
            </a:lvl1pPr>
          </a:lstStyle>
          <a:p>
            <a:r>
              <a:rPr lang="en-US" dirty="0"/>
              <a:t>Five Points Slide 1</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8" name="Picture Placeholder 7"/>
          <p:cNvSpPr>
            <a:spLocks noGrp="1"/>
          </p:cNvSpPr>
          <p:nvPr>
            <p:ph type="pic" sz="quarter" idx="10"/>
          </p:nvPr>
        </p:nvSpPr>
        <p:spPr bwMode="gray">
          <a:xfrm>
            <a:off x="350302" y="1485899"/>
            <a:ext cx="1800000" cy="1800000"/>
          </a:xfrm>
          <a:prstGeom prst="pentagon">
            <a:avLst/>
          </a:pr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dirty="0"/>
          </a:p>
        </p:txBody>
      </p:sp>
      <p:sp>
        <p:nvSpPr>
          <p:cNvPr id="27" name="Text Placeholder 11"/>
          <p:cNvSpPr>
            <a:spLocks noGrp="1"/>
          </p:cNvSpPr>
          <p:nvPr>
            <p:ph type="body" sz="quarter" idx="22" hasCustomPrompt="1"/>
          </p:nvPr>
        </p:nvSpPr>
        <p:spPr bwMode="gray">
          <a:xfrm>
            <a:off x="587040" y="3360421"/>
            <a:ext cx="1279860" cy="304800"/>
          </a:xfrm>
        </p:spPr>
        <p:txBody>
          <a:bodyPr anchor="ctr">
            <a:noAutofit/>
          </a:bodyPr>
          <a:lstStyle>
            <a:lvl1pPr marL="0" indent="0" algn="ctr">
              <a:buFont typeface="Arial" panose="020B0604020202020204" pitchFamily="34" charset="0"/>
              <a:buNone/>
              <a:defRPr sz="1000" b="1">
                <a:solidFill>
                  <a:schemeClr val="tx1">
                    <a:lumMod val="75000"/>
                    <a:lumOff val="25000"/>
                  </a:schemeClr>
                </a:solidFill>
              </a:defRPr>
            </a:lvl1pPr>
            <a:lvl2pPr marL="342900" indent="0">
              <a:buFont typeface="Arial" panose="020B0604020202020204" pitchFamily="34" charset="0"/>
              <a:buNone/>
              <a:defRPr sz="1000"/>
            </a:lvl2pPr>
            <a:lvl3pPr marL="685800" indent="0">
              <a:buFont typeface="Arial" panose="020B0604020202020204" pitchFamily="34" charset="0"/>
              <a:buNone/>
              <a:defRPr sz="1000"/>
            </a:lvl3pPr>
            <a:lvl4pPr marL="1028700" indent="0">
              <a:buFont typeface="Arial" panose="020B0604020202020204" pitchFamily="34" charset="0"/>
              <a:buNone/>
              <a:defRPr sz="1000"/>
            </a:lvl4pPr>
            <a:lvl5pPr marL="1371600" indent="0">
              <a:buFont typeface="Arial" panose="020B0604020202020204" pitchFamily="34" charset="0"/>
              <a:buNone/>
              <a:defRPr sz="1000"/>
            </a:lvl5pPr>
          </a:lstStyle>
          <a:p>
            <a:pPr lvl="0"/>
            <a:r>
              <a:rPr lang="en-US" dirty="0"/>
              <a:t>Add Text Here</a:t>
            </a:r>
            <a:endParaRPr lang="en-IN" dirty="0"/>
          </a:p>
        </p:txBody>
      </p:sp>
      <p:sp>
        <p:nvSpPr>
          <p:cNvPr id="31" name="Picture Placeholder 7"/>
          <p:cNvSpPr>
            <a:spLocks noGrp="1"/>
          </p:cNvSpPr>
          <p:nvPr>
            <p:ph type="pic" sz="quarter" idx="24"/>
          </p:nvPr>
        </p:nvSpPr>
        <p:spPr bwMode="gray">
          <a:xfrm>
            <a:off x="2026704" y="2186944"/>
            <a:ext cx="1799996" cy="1799995"/>
          </a:xfrm>
          <a:custGeom>
            <a:avLst/>
            <a:gdLst/>
            <a:ahLst/>
            <a:cxnLst/>
            <a:rect l="l" t="t" r="r" b="b"/>
            <a:pathLst>
              <a:path w="1799996" h="1799995">
                <a:moveTo>
                  <a:pt x="343769" y="0"/>
                </a:moveTo>
                <a:lnTo>
                  <a:pt x="1456227" y="0"/>
                </a:lnTo>
                <a:lnTo>
                  <a:pt x="1799996" y="1112458"/>
                </a:lnTo>
                <a:lnTo>
                  <a:pt x="899998" y="1799995"/>
                </a:lnTo>
                <a:lnTo>
                  <a:pt x="0" y="1112458"/>
                </a:lnTo>
                <a:close/>
              </a:path>
            </a:pathLst>
          </a:cu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dirty="0"/>
          </a:p>
        </p:txBody>
      </p:sp>
      <p:sp>
        <p:nvSpPr>
          <p:cNvPr id="32" name="Picture Placeholder 7"/>
          <p:cNvSpPr>
            <a:spLocks noGrp="1"/>
          </p:cNvSpPr>
          <p:nvPr>
            <p:ph type="pic" sz="quarter" idx="25"/>
          </p:nvPr>
        </p:nvSpPr>
        <p:spPr bwMode="gray">
          <a:xfrm>
            <a:off x="3703102" y="1485899"/>
            <a:ext cx="1800000" cy="1800000"/>
          </a:xfrm>
          <a:prstGeom prst="pentagon">
            <a:avLst/>
          </a:pr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dirty="0"/>
          </a:p>
        </p:txBody>
      </p:sp>
      <p:sp>
        <p:nvSpPr>
          <p:cNvPr id="33" name="Picture Placeholder 7"/>
          <p:cNvSpPr>
            <a:spLocks noGrp="1"/>
          </p:cNvSpPr>
          <p:nvPr>
            <p:ph type="pic" sz="quarter" idx="26"/>
          </p:nvPr>
        </p:nvSpPr>
        <p:spPr bwMode="gray">
          <a:xfrm>
            <a:off x="5379504" y="2186944"/>
            <a:ext cx="1799996" cy="1799995"/>
          </a:xfrm>
          <a:custGeom>
            <a:avLst/>
            <a:gdLst/>
            <a:ahLst/>
            <a:cxnLst/>
            <a:rect l="l" t="t" r="r" b="b"/>
            <a:pathLst>
              <a:path w="1799996" h="1799995">
                <a:moveTo>
                  <a:pt x="343769" y="0"/>
                </a:moveTo>
                <a:lnTo>
                  <a:pt x="1456227" y="0"/>
                </a:lnTo>
                <a:lnTo>
                  <a:pt x="1799996" y="1112458"/>
                </a:lnTo>
                <a:lnTo>
                  <a:pt x="899998" y="1799995"/>
                </a:lnTo>
                <a:lnTo>
                  <a:pt x="0" y="1112458"/>
                </a:lnTo>
                <a:close/>
              </a:path>
            </a:pathLst>
          </a:cu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dirty="0"/>
          </a:p>
        </p:txBody>
      </p:sp>
      <p:sp>
        <p:nvSpPr>
          <p:cNvPr id="34" name="Picture Placeholder 7"/>
          <p:cNvSpPr>
            <a:spLocks noGrp="1"/>
          </p:cNvSpPr>
          <p:nvPr>
            <p:ph type="pic" sz="quarter" idx="27"/>
          </p:nvPr>
        </p:nvSpPr>
        <p:spPr bwMode="gray">
          <a:xfrm>
            <a:off x="7055902" y="1485899"/>
            <a:ext cx="1800000" cy="1800000"/>
          </a:xfrm>
          <a:prstGeom prst="pentagon">
            <a:avLst/>
          </a:pr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dirty="0"/>
          </a:p>
        </p:txBody>
      </p:sp>
      <p:sp>
        <p:nvSpPr>
          <p:cNvPr id="35" name="Text Placeholder 11"/>
          <p:cNvSpPr>
            <a:spLocks noGrp="1"/>
          </p:cNvSpPr>
          <p:nvPr>
            <p:ph type="body" sz="quarter" idx="28" hasCustomPrompt="1"/>
          </p:nvPr>
        </p:nvSpPr>
        <p:spPr bwMode="gray">
          <a:xfrm>
            <a:off x="2278680" y="1805941"/>
            <a:ext cx="1279860" cy="304800"/>
          </a:xfrm>
        </p:spPr>
        <p:txBody>
          <a:bodyPr anchor="ctr">
            <a:noAutofit/>
          </a:bodyPr>
          <a:lstStyle>
            <a:lvl1pPr marL="0" indent="0" algn="ctr">
              <a:buFont typeface="Arial" panose="020B0604020202020204" pitchFamily="34" charset="0"/>
              <a:buNone/>
              <a:defRPr sz="1000" b="1">
                <a:solidFill>
                  <a:schemeClr val="tx1">
                    <a:lumMod val="75000"/>
                    <a:lumOff val="25000"/>
                  </a:schemeClr>
                </a:solidFill>
              </a:defRPr>
            </a:lvl1pPr>
            <a:lvl2pPr marL="342900" indent="0">
              <a:buFont typeface="Arial" panose="020B0604020202020204" pitchFamily="34" charset="0"/>
              <a:buNone/>
              <a:defRPr sz="1000"/>
            </a:lvl2pPr>
            <a:lvl3pPr marL="685800" indent="0">
              <a:buFont typeface="Arial" panose="020B0604020202020204" pitchFamily="34" charset="0"/>
              <a:buNone/>
              <a:defRPr sz="1000"/>
            </a:lvl3pPr>
            <a:lvl4pPr marL="1028700" indent="0">
              <a:buFont typeface="Arial" panose="020B0604020202020204" pitchFamily="34" charset="0"/>
              <a:buNone/>
              <a:defRPr sz="1000"/>
            </a:lvl4pPr>
            <a:lvl5pPr marL="1371600" indent="0">
              <a:buFont typeface="Arial" panose="020B0604020202020204" pitchFamily="34" charset="0"/>
              <a:buNone/>
              <a:defRPr sz="1000"/>
            </a:lvl5pPr>
          </a:lstStyle>
          <a:p>
            <a:pPr lvl="0"/>
            <a:r>
              <a:rPr lang="en-US" dirty="0"/>
              <a:t>Add Text Here</a:t>
            </a:r>
            <a:endParaRPr lang="en-IN" dirty="0"/>
          </a:p>
        </p:txBody>
      </p:sp>
      <p:sp>
        <p:nvSpPr>
          <p:cNvPr id="36" name="Text Placeholder 11"/>
          <p:cNvSpPr>
            <a:spLocks noGrp="1"/>
          </p:cNvSpPr>
          <p:nvPr>
            <p:ph type="body" sz="quarter" idx="29" hasCustomPrompt="1"/>
          </p:nvPr>
        </p:nvSpPr>
        <p:spPr bwMode="gray">
          <a:xfrm>
            <a:off x="3961461" y="3360421"/>
            <a:ext cx="1279860" cy="304800"/>
          </a:xfrm>
        </p:spPr>
        <p:txBody>
          <a:bodyPr anchor="ctr">
            <a:noAutofit/>
          </a:bodyPr>
          <a:lstStyle>
            <a:lvl1pPr marL="0" indent="0" algn="ctr">
              <a:buFont typeface="Arial" panose="020B0604020202020204" pitchFamily="34" charset="0"/>
              <a:buNone/>
              <a:defRPr sz="1000" b="1">
                <a:solidFill>
                  <a:schemeClr val="tx1">
                    <a:lumMod val="75000"/>
                    <a:lumOff val="25000"/>
                  </a:schemeClr>
                </a:solidFill>
              </a:defRPr>
            </a:lvl1pPr>
            <a:lvl2pPr marL="342900" indent="0">
              <a:buFont typeface="Arial" panose="020B0604020202020204" pitchFamily="34" charset="0"/>
              <a:buNone/>
              <a:defRPr sz="1000"/>
            </a:lvl2pPr>
            <a:lvl3pPr marL="685800" indent="0">
              <a:buFont typeface="Arial" panose="020B0604020202020204" pitchFamily="34" charset="0"/>
              <a:buNone/>
              <a:defRPr sz="1000"/>
            </a:lvl3pPr>
            <a:lvl4pPr marL="1028700" indent="0">
              <a:buFont typeface="Arial" panose="020B0604020202020204" pitchFamily="34" charset="0"/>
              <a:buNone/>
              <a:defRPr sz="1000"/>
            </a:lvl4pPr>
            <a:lvl5pPr marL="1371600" indent="0">
              <a:buFont typeface="Arial" panose="020B0604020202020204" pitchFamily="34" charset="0"/>
              <a:buNone/>
              <a:defRPr sz="1000"/>
            </a:lvl5pPr>
          </a:lstStyle>
          <a:p>
            <a:pPr lvl="0"/>
            <a:r>
              <a:rPr lang="en-US" dirty="0"/>
              <a:t>Add Text Here</a:t>
            </a:r>
            <a:endParaRPr lang="en-IN" dirty="0"/>
          </a:p>
        </p:txBody>
      </p:sp>
      <p:sp>
        <p:nvSpPr>
          <p:cNvPr id="37" name="Text Placeholder 11"/>
          <p:cNvSpPr>
            <a:spLocks noGrp="1"/>
          </p:cNvSpPr>
          <p:nvPr>
            <p:ph type="body" sz="quarter" idx="30" hasCustomPrompt="1"/>
          </p:nvPr>
        </p:nvSpPr>
        <p:spPr bwMode="gray">
          <a:xfrm>
            <a:off x="5653101" y="1805941"/>
            <a:ext cx="1279860" cy="304800"/>
          </a:xfrm>
        </p:spPr>
        <p:txBody>
          <a:bodyPr anchor="ctr">
            <a:noAutofit/>
          </a:bodyPr>
          <a:lstStyle>
            <a:lvl1pPr marL="0" indent="0" algn="ctr">
              <a:buFont typeface="Arial" panose="020B0604020202020204" pitchFamily="34" charset="0"/>
              <a:buNone/>
              <a:defRPr sz="1000" b="1">
                <a:solidFill>
                  <a:schemeClr val="tx1">
                    <a:lumMod val="75000"/>
                    <a:lumOff val="25000"/>
                  </a:schemeClr>
                </a:solidFill>
              </a:defRPr>
            </a:lvl1pPr>
            <a:lvl2pPr marL="342900" indent="0">
              <a:buFont typeface="Arial" panose="020B0604020202020204" pitchFamily="34" charset="0"/>
              <a:buNone/>
              <a:defRPr sz="1000"/>
            </a:lvl2pPr>
            <a:lvl3pPr marL="685800" indent="0">
              <a:buFont typeface="Arial" panose="020B0604020202020204" pitchFamily="34" charset="0"/>
              <a:buNone/>
              <a:defRPr sz="1000"/>
            </a:lvl3pPr>
            <a:lvl4pPr marL="1028700" indent="0">
              <a:buFont typeface="Arial" panose="020B0604020202020204" pitchFamily="34" charset="0"/>
              <a:buNone/>
              <a:defRPr sz="1000"/>
            </a:lvl4pPr>
            <a:lvl5pPr marL="1371600" indent="0">
              <a:buFont typeface="Arial" panose="020B0604020202020204" pitchFamily="34" charset="0"/>
              <a:buNone/>
              <a:defRPr sz="1000"/>
            </a:lvl5pPr>
          </a:lstStyle>
          <a:p>
            <a:pPr lvl="0"/>
            <a:r>
              <a:rPr lang="en-US" dirty="0"/>
              <a:t>Add Text Here</a:t>
            </a:r>
            <a:endParaRPr lang="en-IN" dirty="0"/>
          </a:p>
        </p:txBody>
      </p:sp>
      <p:sp>
        <p:nvSpPr>
          <p:cNvPr id="38" name="Text Placeholder 11"/>
          <p:cNvSpPr>
            <a:spLocks noGrp="1"/>
          </p:cNvSpPr>
          <p:nvPr>
            <p:ph type="body" sz="quarter" idx="31" hasCustomPrompt="1"/>
          </p:nvPr>
        </p:nvSpPr>
        <p:spPr bwMode="gray">
          <a:xfrm>
            <a:off x="7321881" y="3360421"/>
            <a:ext cx="1279860" cy="304800"/>
          </a:xfrm>
        </p:spPr>
        <p:txBody>
          <a:bodyPr anchor="ctr">
            <a:noAutofit/>
          </a:bodyPr>
          <a:lstStyle>
            <a:lvl1pPr marL="0" indent="0" algn="ctr">
              <a:buFont typeface="Arial" panose="020B0604020202020204" pitchFamily="34" charset="0"/>
              <a:buNone/>
              <a:defRPr sz="1000" b="1">
                <a:solidFill>
                  <a:schemeClr val="tx1">
                    <a:lumMod val="75000"/>
                    <a:lumOff val="25000"/>
                  </a:schemeClr>
                </a:solidFill>
              </a:defRPr>
            </a:lvl1pPr>
            <a:lvl2pPr marL="342900" indent="0">
              <a:buFont typeface="Arial" panose="020B0604020202020204" pitchFamily="34" charset="0"/>
              <a:buNone/>
              <a:defRPr sz="1000"/>
            </a:lvl2pPr>
            <a:lvl3pPr marL="685800" indent="0">
              <a:buFont typeface="Arial" panose="020B0604020202020204" pitchFamily="34" charset="0"/>
              <a:buNone/>
              <a:defRPr sz="1000"/>
            </a:lvl3pPr>
            <a:lvl4pPr marL="1028700" indent="0">
              <a:buFont typeface="Arial" panose="020B0604020202020204" pitchFamily="34" charset="0"/>
              <a:buNone/>
              <a:defRPr sz="1000"/>
            </a:lvl4pPr>
            <a:lvl5pPr marL="1371600" indent="0">
              <a:buFont typeface="Arial" panose="020B0604020202020204" pitchFamily="34" charset="0"/>
              <a:buNone/>
              <a:defRPr sz="1000"/>
            </a:lvl5pPr>
          </a:lstStyle>
          <a:p>
            <a:pPr lvl="0"/>
            <a:r>
              <a:rPr lang="en-US" dirty="0"/>
              <a:t>Add Text Here</a:t>
            </a:r>
            <a:endParaRPr lang="en-IN"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ive Points Slide 2">
    <p:spTree>
      <p:nvGrpSpPr>
        <p:cNvPr id="1" name=""/>
        <p:cNvGrpSpPr/>
        <p:nvPr/>
      </p:nvGrpSpPr>
      <p:grpSpPr>
        <a:xfrm>
          <a:off x="0" y="0"/>
          <a:ext cx="0" cy="0"/>
          <a:chOff x="0" y="0"/>
          <a:chExt cx="0" cy="0"/>
        </a:xfrm>
      </p:grpSpPr>
      <p:grpSp>
        <p:nvGrpSpPr>
          <p:cNvPr id="290" name="Group 289"/>
          <p:cNvGrpSpPr/>
          <p:nvPr userDrawn="1"/>
        </p:nvGrpSpPr>
        <p:grpSpPr bwMode="gray">
          <a:xfrm>
            <a:off x="-1" y="596901"/>
            <a:ext cx="9137515" cy="4375150"/>
            <a:chOff x="-1" y="596901"/>
            <a:chExt cx="9137515" cy="4375150"/>
          </a:xfrm>
        </p:grpSpPr>
        <p:cxnSp>
          <p:nvCxnSpPr>
            <p:cNvPr id="291" name="Straight Connector 290"/>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4" name="Straight Connector 313"/>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6" name="Straight Connector 315"/>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7" name="Straight Connector 316"/>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8" name="Straight Connector 317"/>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9" name="Straight Connector 318"/>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1" name="Straight Connector 320"/>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2" name="Straight Connector 321"/>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3" name="Straight Connector 322"/>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4" name="Straight Connector 323"/>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5" name="Straight Connector 324"/>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6" name="Straight Connector 325"/>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0" name="Straight Connector 329"/>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1" name="Straight Connector 330"/>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2" name="Straight Connector 341"/>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3" name="Straight Connector 342"/>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4" name="Straight Connector 343"/>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5" name="Straight Connector 344"/>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6" name="Straight Connector 345"/>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7" name="Straight Connector 346"/>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8" name="Straight Connector 347"/>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49" name="Straight Connector 348"/>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0" name="Straight Connector 349"/>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1" name="Straight Connector 350"/>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2" name="Straight Connector 351"/>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4" name="Straight Connector 353"/>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5" name="Straight Connector 354"/>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6" name="Straight Connector 355"/>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0" name="Straight Connector 359"/>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1" name="Straight Connector 360"/>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2" name="Straight Connector 361"/>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3" name="Straight Connector 362"/>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4" name="Straight Connector 363"/>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5" name="Straight Connector 364"/>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6" name="Straight Connector 365"/>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7" name="Straight Connector 366"/>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8" name="Straight Connector 367"/>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9" name="Straight Connector 368"/>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0" name="Straight Connector 369"/>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1" name="Straight Connector 370"/>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2" name="Straight Connector 371"/>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5" name="Straight Connector 374"/>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6" name="Straight Connector 375"/>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7" name="Straight Connector 376"/>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8" name="Straight Connector 377"/>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79" name="Straight Connector 378"/>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baseline="0">
                <a:latin typeface="Calibri" panose="020F0502020204030204" charset="0"/>
                <a:ea typeface="Calibri" panose="020F0502020204030204" charset="0"/>
                <a:cs typeface="Calibri" panose="020F0502020204030204" charset="0"/>
              </a:defRPr>
            </a:lvl1pPr>
          </a:lstStyle>
          <a:p>
            <a:r>
              <a:rPr lang="en-US" dirty="0"/>
              <a:t>Five Points Slide 2</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8" name="Picture Placeholder 7"/>
          <p:cNvSpPr>
            <a:spLocks noGrp="1"/>
          </p:cNvSpPr>
          <p:nvPr>
            <p:ph type="pic" sz="quarter" idx="10"/>
          </p:nvPr>
        </p:nvSpPr>
        <p:spPr bwMode="gray">
          <a:xfrm>
            <a:off x="2235380" y="2476650"/>
            <a:ext cx="1288870" cy="1288870"/>
          </a:xfrm>
          <a:prstGeom prst="pentagon">
            <a:avLst/>
          </a:pr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dirty="0"/>
          </a:p>
        </p:txBody>
      </p:sp>
      <p:sp>
        <p:nvSpPr>
          <p:cNvPr id="27" name="Text Placeholder 11"/>
          <p:cNvSpPr>
            <a:spLocks noGrp="1"/>
          </p:cNvSpPr>
          <p:nvPr>
            <p:ph type="body" sz="quarter" idx="22" hasCustomPrompt="1"/>
          </p:nvPr>
        </p:nvSpPr>
        <p:spPr bwMode="gray">
          <a:xfrm>
            <a:off x="2330853" y="3886201"/>
            <a:ext cx="1096980" cy="304800"/>
          </a:xfrm>
        </p:spPr>
        <p:txBody>
          <a:bodyPr anchor="ctr">
            <a:noAutofit/>
          </a:bodyPr>
          <a:lstStyle>
            <a:lvl1pPr marL="0" indent="0" algn="ctr">
              <a:buFont typeface="Arial" panose="020B0604020202020204" pitchFamily="34" charset="0"/>
              <a:buNone/>
              <a:defRPr sz="1000" b="0">
                <a:solidFill>
                  <a:schemeClr val="tx1">
                    <a:lumMod val="75000"/>
                    <a:lumOff val="25000"/>
                  </a:schemeClr>
                </a:solidFill>
              </a:defRPr>
            </a:lvl1pPr>
            <a:lvl2pPr marL="342900" indent="0">
              <a:buFont typeface="Arial" panose="020B0604020202020204" pitchFamily="34" charset="0"/>
              <a:buNone/>
              <a:defRPr sz="1000"/>
            </a:lvl2pPr>
            <a:lvl3pPr marL="685800" indent="0">
              <a:buFont typeface="Arial" panose="020B0604020202020204" pitchFamily="34" charset="0"/>
              <a:buNone/>
              <a:defRPr sz="1000"/>
            </a:lvl3pPr>
            <a:lvl4pPr marL="1028700" indent="0">
              <a:buFont typeface="Arial" panose="020B0604020202020204" pitchFamily="34" charset="0"/>
              <a:buNone/>
              <a:defRPr sz="1000"/>
            </a:lvl4pPr>
            <a:lvl5pPr marL="1371600" indent="0">
              <a:buFont typeface="Arial" panose="020B0604020202020204" pitchFamily="34" charset="0"/>
              <a:buNone/>
              <a:defRPr sz="1000"/>
            </a:lvl5pPr>
          </a:lstStyle>
          <a:p>
            <a:pPr lvl="0"/>
            <a:r>
              <a:rPr lang="en-US" dirty="0"/>
              <a:t>Add Text Here</a:t>
            </a:r>
            <a:endParaRPr lang="en-IN" dirty="0"/>
          </a:p>
        </p:txBody>
      </p:sp>
      <p:sp>
        <p:nvSpPr>
          <p:cNvPr id="31" name="Picture Placeholder 7"/>
          <p:cNvSpPr>
            <a:spLocks noGrp="1"/>
          </p:cNvSpPr>
          <p:nvPr>
            <p:ph type="pic" sz="quarter" idx="24"/>
          </p:nvPr>
        </p:nvSpPr>
        <p:spPr bwMode="gray">
          <a:xfrm>
            <a:off x="3024051" y="1524155"/>
            <a:ext cx="1288868" cy="1288866"/>
          </a:xfrm>
          <a:custGeom>
            <a:avLst/>
            <a:gdLst/>
            <a:ahLst/>
            <a:cxnLst/>
            <a:rect l="l" t="t" r="r" b="b"/>
            <a:pathLst>
              <a:path w="1799996" h="1799995">
                <a:moveTo>
                  <a:pt x="343769" y="0"/>
                </a:moveTo>
                <a:lnTo>
                  <a:pt x="1456227" y="0"/>
                </a:lnTo>
                <a:lnTo>
                  <a:pt x="1799996" y="1112458"/>
                </a:lnTo>
                <a:lnTo>
                  <a:pt x="899998" y="1799995"/>
                </a:lnTo>
                <a:lnTo>
                  <a:pt x="0" y="1112458"/>
                </a:lnTo>
                <a:close/>
              </a:path>
            </a:pathLst>
          </a:cu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dirty="0"/>
          </a:p>
        </p:txBody>
      </p:sp>
      <p:sp>
        <p:nvSpPr>
          <p:cNvPr id="20" name="Picture Placeholder 7"/>
          <p:cNvSpPr>
            <a:spLocks noGrp="1"/>
          </p:cNvSpPr>
          <p:nvPr>
            <p:ph type="pic" sz="quarter" idx="29"/>
          </p:nvPr>
        </p:nvSpPr>
        <p:spPr bwMode="gray">
          <a:xfrm>
            <a:off x="3812720" y="2476650"/>
            <a:ext cx="1288870" cy="1288870"/>
          </a:xfrm>
          <a:prstGeom prst="pentagon">
            <a:avLst/>
          </a:pr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dirty="0"/>
          </a:p>
        </p:txBody>
      </p:sp>
      <p:sp>
        <p:nvSpPr>
          <p:cNvPr id="21" name="Picture Placeholder 7"/>
          <p:cNvSpPr>
            <a:spLocks noGrp="1"/>
          </p:cNvSpPr>
          <p:nvPr>
            <p:ph type="pic" sz="quarter" idx="30"/>
          </p:nvPr>
        </p:nvSpPr>
        <p:spPr bwMode="gray">
          <a:xfrm>
            <a:off x="4601391" y="1524155"/>
            <a:ext cx="1288868" cy="1288866"/>
          </a:xfrm>
          <a:custGeom>
            <a:avLst/>
            <a:gdLst/>
            <a:ahLst/>
            <a:cxnLst/>
            <a:rect l="l" t="t" r="r" b="b"/>
            <a:pathLst>
              <a:path w="1799996" h="1799995">
                <a:moveTo>
                  <a:pt x="343769" y="0"/>
                </a:moveTo>
                <a:lnTo>
                  <a:pt x="1456227" y="0"/>
                </a:lnTo>
                <a:lnTo>
                  <a:pt x="1799996" y="1112458"/>
                </a:lnTo>
                <a:lnTo>
                  <a:pt x="899998" y="1799995"/>
                </a:lnTo>
                <a:lnTo>
                  <a:pt x="0" y="1112458"/>
                </a:lnTo>
                <a:close/>
              </a:path>
            </a:pathLst>
          </a:cu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dirty="0"/>
          </a:p>
        </p:txBody>
      </p:sp>
      <p:sp>
        <p:nvSpPr>
          <p:cNvPr id="22" name="Picture Placeholder 7"/>
          <p:cNvSpPr>
            <a:spLocks noGrp="1"/>
          </p:cNvSpPr>
          <p:nvPr>
            <p:ph type="pic" sz="quarter" idx="31"/>
          </p:nvPr>
        </p:nvSpPr>
        <p:spPr bwMode="gray">
          <a:xfrm>
            <a:off x="5390060" y="2476650"/>
            <a:ext cx="1288870" cy="1288870"/>
          </a:xfrm>
          <a:prstGeom prst="pentagon">
            <a:avLst/>
          </a:pr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dirty="0"/>
          </a:p>
        </p:txBody>
      </p:sp>
      <p:sp>
        <p:nvSpPr>
          <p:cNvPr id="29" name="Text Placeholder 11"/>
          <p:cNvSpPr>
            <a:spLocks noGrp="1"/>
          </p:cNvSpPr>
          <p:nvPr>
            <p:ph type="body" sz="quarter" idx="36" hasCustomPrompt="1"/>
          </p:nvPr>
        </p:nvSpPr>
        <p:spPr bwMode="gray">
          <a:xfrm>
            <a:off x="3908193" y="3886201"/>
            <a:ext cx="1096980" cy="304800"/>
          </a:xfrm>
        </p:spPr>
        <p:txBody>
          <a:bodyPr anchor="ctr">
            <a:noAutofit/>
          </a:bodyPr>
          <a:lstStyle>
            <a:lvl1pPr marL="0" indent="0" algn="ctr">
              <a:buFont typeface="Arial" panose="020B0604020202020204" pitchFamily="34" charset="0"/>
              <a:buNone/>
              <a:defRPr sz="1000" b="0">
                <a:solidFill>
                  <a:schemeClr val="tx1">
                    <a:lumMod val="75000"/>
                    <a:lumOff val="25000"/>
                  </a:schemeClr>
                </a:solidFill>
              </a:defRPr>
            </a:lvl1pPr>
            <a:lvl2pPr marL="342900" indent="0">
              <a:buFont typeface="Arial" panose="020B0604020202020204" pitchFamily="34" charset="0"/>
              <a:buNone/>
              <a:defRPr sz="1000"/>
            </a:lvl2pPr>
            <a:lvl3pPr marL="685800" indent="0">
              <a:buFont typeface="Arial" panose="020B0604020202020204" pitchFamily="34" charset="0"/>
              <a:buNone/>
              <a:defRPr sz="1000"/>
            </a:lvl3pPr>
            <a:lvl4pPr marL="1028700" indent="0">
              <a:buFont typeface="Arial" panose="020B0604020202020204" pitchFamily="34" charset="0"/>
              <a:buNone/>
              <a:defRPr sz="1000"/>
            </a:lvl4pPr>
            <a:lvl5pPr marL="1371600" indent="0">
              <a:buFont typeface="Arial" panose="020B0604020202020204" pitchFamily="34" charset="0"/>
              <a:buNone/>
              <a:defRPr sz="1000"/>
            </a:lvl5pPr>
          </a:lstStyle>
          <a:p>
            <a:pPr lvl="0"/>
            <a:r>
              <a:rPr lang="en-US" dirty="0"/>
              <a:t>Add Text Here</a:t>
            </a:r>
            <a:endParaRPr lang="en-IN" dirty="0"/>
          </a:p>
        </p:txBody>
      </p:sp>
      <p:sp>
        <p:nvSpPr>
          <p:cNvPr id="30" name="Text Placeholder 11"/>
          <p:cNvSpPr>
            <a:spLocks noGrp="1"/>
          </p:cNvSpPr>
          <p:nvPr>
            <p:ph type="body" sz="quarter" idx="37" hasCustomPrompt="1"/>
          </p:nvPr>
        </p:nvSpPr>
        <p:spPr bwMode="gray">
          <a:xfrm>
            <a:off x="5485533" y="3886201"/>
            <a:ext cx="1096980" cy="304800"/>
          </a:xfrm>
        </p:spPr>
        <p:txBody>
          <a:bodyPr anchor="ctr">
            <a:noAutofit/>
          </a:bodyPr>
          <a:lstStyle>
            <a:lvl1pPr marL="0" indent="0" algn="ctr">
              <a:buFont typeface="Arial" panose="020B0604020202020204" pitchFamily="34" charset="0"/>
              <a:buNone/>
              <a:defRPr sz="1000" b="0">
                <a:solidFill>
                  <a:schemeClr val="tx1">
                    <a:lumMod val="75000"/>
                    <a:lumOff val="25000"/>
                  </a:schemeClr>
                </a:solidFill>
              </a:defRPr>
            </a:lvl1pPr>
            <a:lvl2pPr marL="342900" indent="0">
              <a:buFont typeface="Arial" panose="020B0604020202020204" pitchFamily="34" charset="0"/>
              <a:buNone/>
              <a:defRPr sz="1000"/>
            </a:lvl2pPr>
            <a:lvl3pPr marL="685800" indent="0">
              <a:buFont typeface="Arial" panose="020B0604020202020204" pitchFamily="34" charset="0"/>
              <a:buNone/>
              <a:defRPr sz="1000"/>
            </a:lvl3pPr>
            <a:lvl4pPr marL="1028700" indent="0">
              <a:buFont typeface="Arial" panose="020B0604020202020204" pitchFamily="34" charset="0"/>
              <a:buNone/>
              <a:defRPr sz="1000"/>
            </a:lvl4pPr>
            <a:lvl5pPr marL="1371600" indent="0">
              <a:buFont typeface="Arial" panose="020B0604020202020204" pitchFamily="34" charset="0"/>
              <a:buNone/>
              <a:defRPr sz="1000"/>
            </a:lvl5pPr>
          </a:lstStyle>
          <a:p>
            <a:pPr lvl="0"/>
            <a:r>
              <a:rPr lang="en-US" dirty="0"/>
              <a:t>Add Text Here</a:t>
            </a:r>
            <a:endParaRPr lang="en-IN" dirty="0"/>
          </a:p>
        </p:txBody>
      </p:sp>
      <p:sp>
        <p:nvSpPr>
          <p:cNvPr id="41" name="Text Placeholder 11"/>
          <p:cNvSpPr>
            <a:spLocks noGrp="1"/>
          </p:cNvSpPr>
          <p:nvPr>
            <p:ph type="body" sz="quarter" idx="40" hasCustomPrompt="1"/>
          </p:nvPr>
        </p:nvSpPr>
        <p:spPr bwMode="gray">
          <a:xfrm>
            <a:off x="3123333" y="1097281"/>
            <a:ext cx="1096980" cy="304800"/>
          </a:xfrm>
        </p:spPr>
        <p:txBody>
          <a:bodyPr anchor="ctr">
            <a:noAutofit/>
          </a:bodyPr>
          <a:lstStyle>
            <a:lvl1pPr marL="0" indent="0" algn="ctr">
              <a:buFont typeface="Arial" panose="020B0604020202020204" pitchFamily="34" charset="0"/>
              <a:buNone/>
              <a:defRPr sz="1000" b="0">
                <a:solidFill>
                  <a:schemeClr val="tx1">
                    <a:lumMod val="75000"/>
                    <a:lumOff val="25000"/>
                  </a:schemeClr>
                </a:solidFill>
              </a:defRPr>
            </a:lvl1pPr>
            <a:lvl2pPr marL="342900" indent="0">
              <a:buFont typeface="Arial" panose="020B0604020202020204" pitchFamily="34" charset="0"/>
              <a:buNone/>
              <a:defRPr sz="1000"/>
            </a:lvl2pPr>
            <a:lvl3pPr marL="685800" indent="0">
              <a:buFont typeface="Arial" panose="020B0604020202020204" pitchFamily="34" charset="0"/>
              <a:buNone/>
              <a:defRPr sz="1000"/>
            </a:lvl3pPr>
            <a:lvl4pPr marL="1028700" indent="0">
              <a:buFont typeface="Arial" panose="020B0604020202020204" pitchFamily="34" charset="0"/>
              <a:buNone/>
              <a:defRPr sz="1000"/>
            </a:lvl4pPr>
            <a:lvl5pPr marL="1371600" indent="0">
              <a:buFont typeface="Arial" panose="020B0604020202020204" pitchFamily="34" charset="0"/>
              <a:buNone/>
              <a:defRPr sz="1000"/>
            </a:lvl5pPr>
          </a:lstStyle>
          <a:p>
            <a:pPr lvl="0"/>
            <a:r>
              <a:rPr lang="en-US" dirty="0"/>
              <a:t>Add Text Here</a:t>
            </a:r>
            <a:endParaRPr lang="en-IN" dirty="0"/>
          </a:p>
        </p:txBody>
      </p:sp>
      <p:sp>
        <p:nvSpPr>
          <p:cNvPr id="42" name="Text Placeholder 11"/>
          <p:cNvSpPr>
            <a:spLocks noGrp="1"/>
          </p:cNvSpPr>
          <p:nvPr>
            <p:ph type="body" sz="quarter" idx="41" hasCustomPrompt="1"/>
          </p:nvPr>
        </p:nvSpPr>
        <p:spPr bwMode="gray">
          <a:xfrm>
            <a:off x="4700673" y="1097281"/>
            <a:ext cx="1096980" cy="304800"/>
          </a:xfrm>
        </p:spPr>
        <p:txBody>
          <a:bodyPr anchor="ctr">
            <a:noAutofit/>
          </a:bodyPr>
          <a:lstStyle>
            <a:lvl1pPr marL="0" indent="0" algn="ctr">
              <a:buFont typeface="Arial" panose="020B0604020202020204" pitchFamily="34" charset="0"/>
              <a:buNone/>
              <a:defRPr sz="1000" b="0">
                <a:solidFill>
                  <a:schemeClr val="tx1">
                    <a:lumMod val="75000"/>
                    <a:lumOff val="25000"/>
                  </a:schemeClr>
                </a:solidFill>
              </a:defRPr>
            </a:lvl1pPr>
            <a:lvl2pPr marL="342900" indent="0">
              <a:buFont typeface="Arial" panose="020B0604020202020204" pitchFamily="34" charset="0"/>
              <a:buNone/>
              <a:defRPr sz="1000"/>
            </a:lvl2pPr>
            <a:lvl3pPr marL="685800" indent="0">
              <a:buFont typeface="Arial" panose="020B0604020202020204" pitchFamily="34" charset="0"/>
              <a:buNone/>
              <a:defRPr sz="1000"/>
            </a:lvl3pPr>
            <a:lvl4pPr marL="1028700" indent="0">
              <a:buFont typeface="Arial" panose="020B0604020202020204" pitchFamily="34" charset="0"/>
              <a:buNone/>
              <a:defRPr sz="1000"/>
            </a:lvl4pPr>
            <a:lvl5pPr marL="1371600" indent="0">
              <a:buFont typeface="Arial" panose="020B0604020202020204" pitchFamily="34" charset="0"/>
              <a:buNone/>
              <a:defRPr sz="1000"/>
            </a:lvl5pPr>
          </a:lstStyle>
          <a:p>
            <a:pPr lvl="0"/>
            <a:r>
              <a:rPr lang="en-US" dirty="0"/>
              <a:t>Add Text Here</a:t>
            </a:r>
            <a:endParaRPr lang="en-IN"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teps Slide">
    <p:spTree>
      <p:nvGrpSpPr>
        <p:cNvPr id="1" name=""/>
        <p:cNvGrpSpPr/>
        <p:nvPr/>
      </p:nvGrpSpPr>
      <p:grpSpPr>
        <a:xfrm>
          <a:off x="0" y="0"/>
          <a:ext cx="0" cy="0"/>
          <a:chOff x="0" y="0"/>
          <a:chExt cx="0" cy="0"/>
        </a:xfrm>
      </p:grpSpPr>
      <p:grpSp>
        <p:nvGrpSpPr>
          <p:cNvPr id="208" name="Group 207"/>
          <p:cNvGrpSpPr/>
          <p:nvPr userDrawn="1"/>
        </p:nvGrpSpPr>
        <p:grpSpPr bwMode="gray">
          <a:xfrm>
            <a:off x="-1" y="596901"/>
            <a:ext cx="9137515" cy="4375150"/>
            <a:chOff x="-1" y="596901"/>
            <a:chExt cx="9137515" cy="4375150"/>
          </a:xfrm>
        </p:grpSpPr>
        <p:cxnSp>
          <p:nvCxnSpPr>
            <p:cNvPr id="209" name="Straight Connector 208"/>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1" name="Straight Connector 290"/>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baseline="0">
                <a:latin typeface="Calibri" panose="020F0502020204030204" charset="0"/>
                <a:ea typeface="Calibri" panose="020F0502020204030204" charset="0"/>
                <a:cs typeface="Calibri" panose="020F0502020204030204" charset="0"/>
              </a:defRPr>
            </a:lvl1pPr>
          </a:lstStyle>
          <a:p>
            <a:r>
              <a:rPr lang="en-US" dirty="0"/>
              <a:t>Steps Slide</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8" name="Picture Placeholder 7"/>
          <p:cNvSpPr>
            <a:spLocks noGrp="1"/>
          </p:cNvSpPr>
          <p:nvPr>
            <p:ph type="pic" sz="quarter" idx="10"/>
          </p:nvPr>
        </p:nvSpPr>
        <p:spPr bwMode="gray">
          <a:xfrm>
            <a:off x="255440" y="1813709"/>
            <a:ext cx="3353390" cy="1546715"/>
          </a:xfrm>
          <a:prstGeom prst="homePlate">
            <a:avLst/>
          </a:pr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dirty="0"/>
          </a:p>
        </p:txBody>
      </p:sp>
      <p:sp>
        <p:nvSpPr>
          <p:cNvPr id="31" name="Picture Placeholder 7"/>
          <p:cNvSpPr>
            <a:spLocks noGrp="1"/>
          </p:cNvSpPr>
          <p:nvPr>
            <p:ph type="pic" sz="quarter" idx="24"/>
          </p:nvPr>
        </p:nvSpPr>
        <p:spPr bwMode="gray">
          <a:xfrm>
            <a:off x="2915467" y="1813710"/>
            <a:ext cx="3353386" cy="1546710"/>
          </a:xfrm>
          <a:prstGeom prst="chevron">
            <a:avLst/>
          </a:prstGeom>
          <a:solidFill>
            <a:srgbClr val="0077BD"/>
          </a:solidFill>
        </p:spPr>
        <p:txBody>
          <a:bodyPr anchor="ctr">
            <a:normAutofit/>
          </a:bodyPr>
          <a:lstStyle>
            <a:lvl1pPr marL="0" indent="0" algn="ctr">
              <a:buNone/>
              <a:defRPr sz="1600">
                <a:solidFill>
                  <a:schemeClr val="bg1"/>
                </a:solidFill>
              </a:defRPr>
            </a:lvl1pPr>
          </a:lstStyle>
          <a:p>
            <a:r>
              <a:rPr lang="en-US"/>
              <a:t>Click icon to add picture</a:t>
            </a:r>
            <a:endParaRPr lang="en-IN" dirty="0"/>
          </a:p>
        </p:txBody>
      </p:sp>
      <p:sp>
        <p:nvSpPr>
          <p:cNvPr id="22" name="Picture Placeholder 7"/>
          <p:cNvSpPr>
            <a:spLocks noGrp="1"/>
          </p:cNvSpPr>
          <p:nvPr>
            <p:ph type="pic" sz="quarter" idx="31"/>
          </p:nvPr>
        </p:nvSpPr>
        <p:spPr bwMode="gray">
          <a:xfrm>
            <a:off x="5575490" y="1813709"/>
            <a:ext cx="3353390" cy="1546715"/>
          </a:xfrm>
          <a:prstGeom prst="chevron">
            <a:avLst/>
          </a:prstGeom>
          <a:solidFill>
            <a:schemeClr val="bg1">
              <a:lumMod val="50000"/>
            </a:schemeClr>
          </a:solidFill>
        </p:spPr>
        <p:txBody>
          <a:bodyPr anchor="ctr">
            <a:normAutofit/>
          </a:bodyPr>
          <a:lstStyle>
            <a:lvl1pPr marL="0" indent="0" algn="ctr">
              <a:buNone/>
              <a:defRPr sz="1600">
                <a:solidFill>
                  <a:schemeClr val="bg1"/>
                </a:solidFill>
              </a:defRPr>
            </a:lvl1pPr>
          </a:lstStyle>
          <a:p>
            <a:r>
              <a:rPr lang="en-US"/>
              <a:t>Click icon to add picture</a:t>
            </a:r>
            <a:endParaRPr lang="en-IN" dirty="0"/>
          </a:p>
        </p:txBody>
      </p:sp>
      <p:sp>
        <p:nvSpPr>
          <p:cNvPr id="29" name="Text Placeholder 11"/>
          <p:cNvSpPr>
            <a:spLocks noGrp="1"/>
          </p:cNvSpPr>
          <p:nvPr>
            <p:ph type="body" sz="quarter" idx="36" hasCustomPrompt="1"/>
          </p:nvPr>
        </p:nvSpPr>
        <p:spPr bwMode="gray">
          <a:xfrm>
            <a:off x="3940778" y="3573781"/>
            <a:ext cx="1096980" cy="304800"/>
          </a:xfrm>
        </p:spPr>
        <p:txBody>
          <a:bodyPr anchor="ctr">
            <a:noAutofit/>
          </a:bodyPr>
          <a:lstStyle>
            <a:lvl1pPr marL="0" indent="0" algn="ctr">
              <a:buFont typeface="Arial" panose="020B0604020202020204" pitchFamily="34" charset="0"/>
              <a:buNone/>
              <a:defRPr sz="1000" b="0">
                <a:solidFill>
                  <a:schemeClr val="tx1">
                    <a:lumMod val="75000"/>
                    <a:lumOff val="25000"/>
                  </a:schemeClr>
                </a:solidFill>
              </a:defRPr>
            </a:lvl1pPr>
            <a:lvl2pPr marL="342900" indent="0">
              <a:buFont typeface="Arial" panose="020B0604020202020204" pitchFamily="34" charset="0"/>
              <a:buNone/>
              <a:defRPr sz="1000"/>
            </a:lvl2pPr>
            <a:lvl3pPr marL="685800" indent="0">
              <a:buFont typeface="Arial" panose="020B0604020202020204" pitchFamily="34" charset="0"/>
              <a:buNone/>
              <a:defRPr sz="1000"/>
            </a:lvl3pPr>
            <a:lvl4pPr marL="1028700" indent="0">
              <a:buFont typeface="Arial" panose="020B0604020202020204" pitchFamily="34" charset="0"/>
              <a:buNone/>
              <a:defRPr sz="1000"/>
            </a:lvl4pPr>
            <a:lvl5pPr marL="1371600" indent="0">
              <a:buFont typeface="Arial" panose="020B0604020202020204" pitchFamily="34" charset="0"/>
              <a:buNone/>
              <a:defRPr sz="1000"/>
            </a:lvl5pPr>
          </a:lstStyle>
          <a:p>
            <a:pPr lvl="0"/>
            <a:r>
              <a:rPr lang="en-US" dirty="0"/>
              <a:t>Add Text Here</a:t>
            </a:r>
            <a:endParaRPr lang="en-IN" dirty="0"/>
          </a:p>
        </p:txBody>
      </p:sp>
      <p:sp>
        <p:nvSpPr>
          <p:cNvPr id="41" name="Text Placeholder 11"/>
          <p:cNvSpPr>
            <a:spLocks noGrp="1"/>
          </p:cNvSpPr>
          <p:nvPr>
            <p:ph type="body" sz="quarter" idx="40" hasCustomPrompt="1"/>
          </p:nvPr>
        </p:nvSpPr>
        <p:spPr bwMode="gray">
          <a:xfrm>
            <a:off x="1043073" y="1329691"/>
            <a:ext cx="1096980" cy="304800"/>
          </a:xfrm>
        </p:spPr>
        <p:txBody>
          <a:bodyPr anchor="ctr">
            <a:noAutofit/>
          </a:bodyPr>
          <a:lstStyle>
            <a:lvl1pPr marL="0" indent="0" algn="ctr">
              <a:buFont typeface="Arial" panose="020B0604020202020204" pitchFamily="34" charset="0"/>
              <a:buNone/>
              <a:defRPr sz="1000" b="0">
                <a:solidFill>
                  <a:schemeClr val="tx1">
                    <a:lumMod val="75000"/>
                    <a:lumOff val="25000"/>
                  </a:schemeClr>
                </a:solidFill>
              </a:defRPr>
            </a:lvl1pPr>
            <a:lvl2pPr marL="342900" indent="0">
              <a:buFont typeface="Arial" panose="020B0604020202020204" pitchFamily="34" charset="0"/>
              <a:buNone/>
              <a:defRPr sz="1000"/>
            </a:lvl2pPr>
            <a:lvl3pPr marL="685800" indent="0">
              <a:buFont typeface="Arial" panose="020B0604020202020204" pitchFamily="34" charset="0"/>
              <a:buNone/>
              <a:defRPr sz="1000"/>
            </a:lvl3pPr>
            <a:lvl4pPr marL="1028700" indent="0">
              <a:buFont typeface="Arial" panose="020B0604020202020204" pitchFamily="34" charset="0"/>
              <a:buNone/>
              <a:defRPr sz="1000"/>
            </a:lvl4pPr>
            <a:lvl5pPr marL="1371600" indent="0">
              <a:buFont typeface="Arial" panose="020B0604020202020204" pitchFamily="34" charset="0"/>
              <a:buNone/>
              <a:defRPr sz="1000"/>
            </a:lvl5pPr>
          </a:lstStyle>
          <a:p>
            <a:pPr lvl="0"/>
            <a:r>
              <a:rPr lang="en-US" dirty="0"/>
              <a:t>Add Text Here</a:t>
            </a:r>
            <a:endParaRPr lang="en-IN" dirty="0"/>
          </a:p>
        </p:txBody>
      </p:sp>
      <p:sp>
        <p:nvSpPr>
          <p:cNvPr id="42" name="Text Placeholder 11"/>
          <p:cNvSpPr>
            <a:spLocks noGrp="1"/>
          </p:cNvSpPr>
          <p:nvPr>
            <p:ph type="body" sz="quarter" idx="41" hasCustomPrompt="1"/>
          </p:nvPr>
        </p:nvSpPr>
        <p:spPr bwMode="gray">
          <a:xfrm>
            <a:off x="6514233" y="1329691"/>
            <a:ext cx="1096980" cy="304800"/>
          </a:xfrm>
        </p:spPr>
        <p:txBody>
          <a:bodyPr anchor="ctr">
            <a:noAutofit/>
          </a:bodyPr>
          <a:lstStyle>
            <a:lvl1pPr marL="0" indent="0" algn="ctr">
              <a:buFont typeface="Arial" panose="020B0604020202020204" pitchFamily="34" charset="0"/>
              <a:buNone/>
              <a:defRPr sz="1000" b="0">
                <a:solidFill>
                  <a:schemeClr val="tx1">
                    <a:lumMod val="75000"/>
                    <a:lumOff val="25000"/>
                  </a:schemeClr>
                </a:solidFill>
              </a:defRPr>
            </a:lvl1pPr>
            <a:lvl2pPr marL="342900" indent="0">
              <a:buFont typeface="Arial" panose="020B0604020202020204" pitchFamily="34" charset="0"/>
              <a:buNone/>
              <a:defRPr sz="1000"/>
            </a:lvl2pPr>
            <a:lvl3pPr marL="685800" indent="0">
              <a:buFont typeface="Arial" panose="020B0604020202020204" pitchFamily="34" charset="0"/>
              <a:buNone/>
              <a:defRPr sz="1000"/>
            </a:lvl3pPr>
            <a:lvl4pPr marL="1028700" indent="0">
              <a:buFont typeface="Arial" panose="020B0604020202020204" pitchFamily="34" charset="0"/>
              <a:buNone/>
              <a:defRPr sz="1000"/>
            </a:lvl4pPr>
            <a:lvl5pPr marL="1371600" indent="0">
              <a:buFont typeface="Arial" panose="020B0604020202020204" pitchFamily="34" charset="0"/>
              <a:buNone/>
              <a:defRPr sz="1000"/>
            </a:lvl5pPr>
          </a:lstStyle>
          <a:p>
            <a:pPr lvl="0"/>
            <a:r>
              <a:rPr lang="en-US" dirty="0"/>
              <a:t>Add Text Here</a:t>
            </a:r>
            <a:endParaRPr lang="en-IN" dirty="0"/>
          </a:p>
        </p:txBody>
      </p:sp>
      <p:sp>
        <p:nvSpPr>
          <p:cNvPr id="24" name="Text Placeholder 11"/>
          <p:cNvSpPr>
            <a:spLocks noGrp="1"/>
          </p:cNvSpPr>
          <p:nvPr>
            <p:ph type="body" sz="quarter" idx="42" hasCustomPrompt="1"/>
          </p:nvPr>
        </p:nvSpPr>
        <p:spPr bwMode="gray">
          <a:xfrm>
            <a:off x="752346" y="2914651"/>
            <a:ext cx="1678434" cy="304800"/>
          </a:xfrm>
        </p:spPr>
        <p:txBody>
          <a:bodyPr anchor="ctr">
            <a:noAutofit/>
          </a:bodyPr>
          <a:lstStyle>
            <a:lvl1pPr marL="0" indent="0" algn="ctr">
              <a:buFont typeface="Arial" panose="020B0604020202020204" pitchFamily="34" charset="0"/>
              <a:buNone/>
              <a:defRPr sz="1400" b="1">
                <a:solidFill>
                  <a:schemeClr val="bg1"/>
                </a:solidFill>
              </a:defRPr>
            </a:lvl1pPr>
            <a:lvl2pPr marL="342900" indent="0">
              <a:buFont typeface="Arial" panose="020B0604020202020204" pitchFamily="34" charset="0"/>
              <a:buNone/>
              <a:defRPr sz="1000"/>
            </a:lvl2pPr>
            <a:lvl3pPr marL="685800" indent="0">
              <a:buFont typeface="Arial" panose="020B0604020202020204" pitchFamily="34" charset="0"/>
              <a:buNone/>
              <a:defRPr sz="1000"/>
            </a:lvl3pPr>
            <a:lvl4pPr marL="1028700" indent="0">
              <a:buFont typeface="Arial" panose="020B0604020202020204" pitchFamily="34" charset="0"/>
              <a:buNone/>
              <a:defRPr sz="1000"/>
            </a:lvl4pPr>
            <a:lvl5pPr marL="1371600" indent="0">
              <a:buFont typeface="Arial" panose="020B0604020202020204" pitchFamily="34" charset="0"/>
              <a:buNone/>
              <a:defRPr sz="1000"/>
            </a:lvl5pPr>
          </a:lstStyle>
          <a:p>
            <a:pPr lvl="0"/>
            <a:r>
              <a:rPr lang="en-US" dirty="0"/>
              <a:t>Add Text Here</a:t>
            </a:r>
            <a:endParaRPr lang="en-IN" dirty="0"/>
          </a:p>
        </p:txBody>
      </p:sp>
      <p:sp>
        <p:nvSpPr>
          <p:cNvPr id="25" name="Text Placeholder 11"/>
          <p:cNvSpPr>
            <a:spLocks noGrp="1"/>
          </p:cNvSpPr>
          <p:nvPr>
            <p:ph type="body" sz="quarter" idx="43" hasCustomPrompt="1"/>
          </p:nvPr>
        </p:nvSpPr>
        <p:spPr bwMode="gray">
          <a:xfrm>
            <a:off x="3703391" y="2914651"/>
            <a:ext cx="1678434" cy="304800"/>
          </a:xfrm>
        </p:spPr>
        <p:txBody>
          <a:bodyPr anchor="ctr">
            <a:noAutofit/>
          </a:bodyPr>
          <a:lstStyle>
            <a:lvl1pPr marL="0" indent="0" algn="ctr">
              <a:buFont typeface="Arial" panose="020B0604020202020204" pitchFamily="34" charset="0"/>
              <a:buNone/>
              <a:defRPr sz="1400" b="1">
                <a:solidFill>
                  <a:schemeClr val="bg1"/>
                </a:solidFill>
              </a:defRPr>
            </a:lvl1pPr>
            <a:lvl2pPr marL="342900" indent="0">
              <a:buFont typeface="Arial" panose="020B0604020202020204" pitchFamily="34" charset="0"/>
              <a:buNone/>
              <a:defRPr sz="1000"/>
            </a:lvl2pPr>
            <a:lvl3pPr marL="685800" indent="0">
              <a:buFont typeface="Arial" panose="020B0604020202020204" pitchFamily="34" charset="0"/>
              <a:buNone/>
              <a:defRPr sz="1000"/>
            </a:lvl3pPr>
            <a:lvl4pPr marL="1028700" indent="0">
              <a:buFont typeface="Arial" panose="020B0604020202020204" pitchFamily="34" charset="0"/>
              <a:buNone/>
              <a:defRPr sz="1000"/>
            </a:lvl4pPr>
            <a:lvl5pPr marL="1371600" indent="0">
              <a:buFont typeface="Arial" panose="020B0604020202020204" pitchFamily="34" charset="0"/>
              <a:buNone/>
              <a:defRPr sz="1000"/>
            </a:lvl5pPr>
          </a:lstStyle>
          <a:p>
            <a:pPr lvl="0"/>
            <a:r>
              <a:rPr lang="en-US" dirty="0"/>
              <a:t>Add Text Here</a:t>
            </a:r>
            <a:endParaRPr lang="en-IN" dirty="0"/>
          </a:p>
        </p:txBody>
      </p:sp>
      <p:sp>
        <p:nvSpPr>
          <p:cNvPr id="28" name="Text Placeholder 11"/>
          <p:cNvSpPr>
            <a:spLocks noGrp="1"/>
          </p:cNvSpPr>
          <p:nvPr>
            <p:ph type="body" sz="quarter" idx="44" hasCustomPrompt="1"/>
          </p:nvPr>
        </p:nvSpPr>
        <p:spPr bwMode="gray">
          <a:xfrm>
            <a:off x="6355151" y="2914651"/>
            <a:ext cx="1678434" cy="304800"/>
          </a:xfrm>
        </p:spPr>
        <p:txBody>
          <a:bodyPr anchor="ctr">
            <a:noAutofit/>
          </a:bodyPr>
          <a:lstStyle>
            <a:lvl1pPr marL="0" indent="0" algn="ctr">
              <a:buFont typeface="Arial" panose="020B0604020202020204" pitchFamily="34" charset="0"/>
              <a:buNone/>
              <a:defRPr sz="1400" b="1">
                <a:solidFill>
                  <a:schemeClr val="bg1"/>
                </a:solidFill>
              </a:defRPr>
            </a:lvl1pPr>
            <a:lvl2pPr marL="342900" indent="0">
              <a:buFont typeface="Arial" panose="020B0604020202020204" pitchFamily="34" charset="0"/>
              <a:buNone/>
              <a:defRPr sz="1000"/>
            </a:lvl2pPr>
            <a:lvl3pPr marL="685800" indent="0">
              <a:buFont typeface="Arial" panose="020B0604020202020204" pitchFamily="34" charset="0"/>
              <a:buNone/>
              <a:defRPr sz="1000"/>
            </a:lvl3pPr>
            <a:lvl4pPr marL="1028700" indent="0">
              <a:buFont typeface="Arial" panose="020B0604020202020204" pitchFamily="34" charset="0"/>
              <a:buNone/>
              <a:defRPr sz="1000"/>
            </a:lvl4pPr>
            <a:lvl5pPr marL="1371600" indent="0">
              <a:buFont typeface="Arial" panose="020B0604020202020204" pitchFamily="34" charset="0"/>
              <a:buNone/>
              <a:defRPr sz="1000"/>
            </a:lvl5pPr>
          </a:lstStyle>
          <a:p>
            <a:pPr lvl="0"/>
            <a:r>
              <a:rPr lang="en-US" dirty="0"/>
              <a:t>Add Text Here</a:t>
            </a:r>
            <a:endParaRPr lang="en-IN"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Thank you Slide">
    <p:spTree>
      <p:nvGrpSpPr>
        <p:cNvPr id="1" name=""/>
        <p:cNvGrpSpPr/>
        <p:nvPr/>
      </p:nvGrpSpPr>
      <p:grpSpPr>
        <a:xfrm>
          <a:off x="0" y="0"/>
          <a:ext cx="0" cy="0"/>
          <a:chOff x="0" y="0"/>
          <a:chExt cx="0" cy="0"/>
        </a:xfrm>
      </p:grpSpPr>
      <p:grpSp>
        <p:nvGrpSpPr>
          <p:cNvPr id="129" name="Group 128"/>
          <p:cNvGrpSpPr/>
          <p:nvPr userDrawn="1"/>
        </p:nvGrpSpPr>
        <p:grpSpPr bwMode="gray">
          <a:xfrm>
            <a:off x="-1" y="-12970"/>
            <a:ext cx="9137515" cy="4914900"/>
            <a:chOff x="-1" y="0"/>
            <a:chExt cx="9137515" cy="4914900"/>
          </a:xfrm>
        </p:grpSpPr>
        <p:cxnSp>
          <p:nvCxnSpPr>
            <p:cNvPr id="130" name="Straight Connector 129"/>
            <p:cNvCxnSpPr/>
            <p:nvPr userDrawn="1"/>
          </p:nvCxnSpPr>
          <p:spPr bwMode="gray">
            <a:xfrm>
              <a:off x="14257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userDrawn="1"/>
          </p:nvCxnSpPr>
          <p:spPr bwMode="gray">
            <a:xfrm>
              <a:off x="29530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userDrawn="1"/>
          </p:nvCxnSpPr>
          <p:spPr bwMode="gray">
            <a:xfrm>
              <a:off x="44802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userDrawn="1"/>
          </p:nvCxnSpPr>
          <p:spPr bwMode="gray">
            <a:xfrm>
              <a:off x="60075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userDrawn="1"/>
          </p:nvCxnSpPr>
          <p:spPr bwMode="gray">
            <a:xfrm>
              <a:off x="75348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userDrawn="1"/>
          </p:nvCxnSpPr>
          <p:spPr bwMode="gray">
            <a:xfrm>
              <a:off x="90621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userDrawn="1"/>
          </p:nvCxnSpPr>
          <p:spPr bwMode="gray">
            <a:xfrm>
              <a:off x="105894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userDrawn="1"/>
          </p:nvCxnSpPr>
          <p:spPr bwMode="gray">
            <a:xfrm>
              <a:off x="121167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userDrawn="1"/>
          </p:nvCxnSpPr>
          <p:spPr bwMode="gray">
            <a:xfrm>
              <a:off x="136440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userDrawn="1"/>
          </p:nvCxnSpPr>
          <p:spPr bwMode="gray">
            <a:xfrm>
              <a:off x="151713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userDrawn="1"/>
          </p:nvCxnSpPr>
          <p:spPr bwMode="gray">
            <a:xfrm>
              <a:off x="166986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userDrawn="1"/>
          </p:nvCxnSpPr>
          <p:spPr bwMode="gray">
            <a:xfrm>
              <a:off x="182259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userDrawn="1"/>
          </p:nvCxnSpPr>
          <p:spPr bwMode="gray">
            <a:xfrm>
              <a:off x="197532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userDrawn="1"/>
          </p:nvCxnSpPr>
          <p:spPr bwMode="gray">
            <a:xfrm>
              <a:off x="212805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userDrawn="1"/>
          </p:nvCxnSpPr>
          <p:spPr bwMode="gray">
            <a:xfrm>
              <a:off x="228078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userDrawn="1"/>
          </p:nvCxnSpPr>
          <p:spPr bwMode="gray">
            <a:xfrm>
              <a:off x="243351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userDrawn="1"/>
          </p:nvCxnSpPr>
          <p:spPr bwMode="gray">
            <a:xfrm>
              <a:off x="258624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userDrawn="1"/>
          </p:nvCxnSpPr>
          <p:spPr bwMode="gray">
            <a:xfrm>
              <a:off x="273897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userDrawn="1"/>
          </p:nvCxnSpPr>
          <p:spPr bwMode="gray">
            <a:xfrm>
              <a:off x="289170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userDrawn="1"/>
          </p:nvCxnSpPr>
          <p:spPr bwMode="gray">
            <a:xfrm>
              <a:off x="304443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userDrawn="1"/>
          </p:nvCxnSpPr>
          <p:spPr bwMode="gray">
            <a:xfrm>
              <a:off x="319716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userDrawn="1"/>
          </p:nvCxnSpPr>
          <p:spPr bwMode="gray">
            <a:xfrm>
              <a:off x="334989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userDrawn="1"/>
          </p:nvCxnSpPr>
          <p:spPr bwMode="gray">
            <a:xfrm>
              <a:off x="350262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userDrawn="1"/>
          </p:nvCxnSpPr>
          <p:spPr bwMode="gray">
            <a:xfrm>
              <a:off x="365535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p:cNvCxnSpPr/>
            <p:nvPr userDrawn="1"/>
          </p:nvCxnSpPr>
          <p:spPr bwMode="gray">
            <a:xfrm>
              <a:off x="380808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p:nvPr userDrawn="1"/>
          </p:nvCxnSpPr>
          <p:spPr bwMode="gray">
            <a:xfrm>
              <a:off x="396081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p:cNvCxnSpPr/>
            <p:nvPr userDrawn="1"/>
          </p:nvCxnSpPr>
          <p:spPr bwMode="gray">
            <a:xfrm>
              <a:off x="411354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userDrawn="1"/>
          </p:nvCxnSpPr>
          <p:spPr bwMode="gray">
            <a:xfrm>
              <a:off x="426626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userDrawn="1"/>
          </p:nvCxnSpPr>
          <p:spPr bwMode="gray">
            <a:xfrm>
              <a:off x="441899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userDrawn="1"/>
          </p:nvCxnSpPr>
          <p:spPr bwMode="gray">
            <a:xfrm>
              <a:off x="457172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userDrawn="1"/>
          </p:nvCxnSpPr>
          <p:spPr bwMode="gray">
            <a:xfrm>
              <a:off x="472445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userDrawn="1"/>
          </p:nvCxnSpPr>
          <p:spPr bwMode="gray">
            <a:xfrm>
              <a:off x="487718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userDrawn="1"/>
          </p:nvCxnSpPr>
          <p:spPr bwMode="gray">
            <a:xfrm>
              <a:off x="502991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userDrawn="1"/>
          </p:nvCxnSpPr>
          <p:spPr bwMode="gray">
            <a:xfrm>
              <a:off x="518264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userDrawn="1"/>
          </p:nvCxnSpPr>
          <p:spPr bwMode="gray">
            <a:xfrm>
              <a:off x="533537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userDrawn="1"/>
          </p:nvCxnSpPr>
          <p:spPr bwMode="gray">
            <a:xfrm>
              <a:off x="548810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userDrawn="1"/>
          </p:nvCxnSpPr>
          <p:spPr bwMode="gray">
            <a:xfrm>
              <a:off x="564083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userDrawn="1"/>
          </p:nvCxnSpPr>
          <p:spPr bwMode="gray">
            <a:xfrm>
              <a:off x="579356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userDrawn="1"/>
          </p:nvCxnSpPr>
          <p:spPr bwMode="gray">
            <a:xfrm>
              <a:off x="594629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userDrawn="1"/>
          </p:nvCxnSpPr>
          <p:spPr bwMode="gray">
            <a:xfrm>
              <a:off x="609902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userDrawn="1"/>
          </p:nvCxnSpPr>
          <p:spPr bwMode="gray">
            <a:xfrm>
              <a:off x="625175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bwMode="gray">
            <a:xfrm>
              <a:off x="640448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bwMode="gray">
            <a:xfrm>
              <a:off x="655721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userDrawn="1"/>
          </p:nvCxnSpPr>
          <p:spPr bwMode="gray">
            <a:xfrm>
              <a:off x="670994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userDrawn="1"/>
          </p:nvCxnSpPr>
          <p:spPr bwMode="gray">
            <a:xfrm>
              <a:off x="686267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bwMode="gray">
            <a:xfrm>
              <a:off x="701540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userDrawn="1"/>
          </p:nvCxnSpPr>
          <p:spPr bwMode="gray">
            <a:xfrm>
              <a:off x="716813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bwMode="gray">
            <a:xfrm>
              <a:off x="732086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userDrawn="1"/>
          </p:nvCxnSpPr>
          <p:spPr bwMode="gray">
            <a:xfrm>
              <a:off x="747359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bwMode="gray">
            <a:xfrm>
              <a:off x="762632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userDrawn="1"/>
          </p:nvCxnSpPr>
          <p:spPr bwMode="gray">
            <a:xfrm>
              <a:off x="777905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bwMode="gray">
            <a:xfrm>
              <a:off x="793178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userDrawn="1"/>
          </p:nvCxnSpPr>
          <p:spPr bwMode="gray">
            <a:xfrm>
              <a:off x="808450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bwMode="gray">
            <a:xfrm>
              <a:off x="823723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userDrawn="1"/>
          </p:nvCxnSpPr>
          <p:spPr bwMode="gray">
            <a:xfrm>
              <a:off x="838996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bwMode="gray">
            <a:xfrm>
              <a:off x="854269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userDrawn="1"/>
          </p:nvCxnSpPr>
          <p:spPr bwMode="gray">
            <a:xfrm>
              <a:off x="869542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bwMode="gray">
            <a:xfrm>
              <a:off x="884815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userDrawn="1"/>
          </p:nvCxnSpPr>
          <p:spPr bwMode="gray">
            <a:xfrm>
              <a:off x="900088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bwMode="gray">
            <a:xfrm flipH="1">
              <a:off x="-1" y="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userDrawn="1"/>
          </p:nvCxnSpPr>
          <p:spPr bwMode="gray">
            <a:xfrm flipH="1">
              <a:off x="-1" y="15283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bwMode="gray">
            <a:xfrm flipH="1">
              <a:off x="-1" y="30567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userDrawn="1"/>
          </p:nvCxnSpPr>
          <p:spPr bwMode="gray">
            <a:xfrm flipH="1">
              <a:off x="-1" y="45851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bwMode="gray">
            <a:xfrm flipH="1">
              <a:off x="-1" y="611352"/>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userDrawn="1"/>
          </p:nvCxnSpPr>
          <p:spPr bwMode="gray">
            <a:xfrm flipH="1">
              <a:off x="-1" y="76419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bwMode="gray">
            <a:xfrm flipH="1">
              <a:off x="-1" y="91702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bwMode="gray">
            <a:xfrm flipH="1">
              <a:off x="-1" y="106986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bwMode="gray">
            <a:xfrm flipH="1">
              <a:off x="-1" y="122270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bwMode="gray">
            <a:xfrm flipH="1">
              <a:off x="-1" y="1375542"/>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bwMode="gray">
            <a:xfrm flipH="1">
              <a:off x="-1" y="152838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bwMode="gray">
            <a:xfrm flipH="1">
              <a:off x="-1" y="168121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bwMode="gray">
            <a:xfrm flipH="1">
              <a:off x="-1" y="183405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bwMode="gray">
            <a:xfrm flipH="1">
              <a:off x="-1" y="198689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bwMode="gray">
            <a:xfrm flipH="1">
              <a:off x="-1" y="213973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bwMode="gray">
            <a:xfrm flipH="1">
              <a:off x="-1" y="229257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bwMode="gray">
            <a:xfrm flipH="1">
              <a:off x="-1" y="244540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bwMode="gray">
            <a:xfrm flipH="1">
              <a:off x="-1" y="259824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userDrawn="1"/>
          </p:nvCxnSpPr>
          <p:spPr bwMode="gray">
            <a:xfrm flipH="1">
              <a:off x="-1" y="2751084"/>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bwMode="gray">
            <a:xfrm flipH="1">
              <a:off x="-1" y="290392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userDrawn="1"/>
          </p:nvCxnSpPr>
          <p:spPr bwMode="gray">
            <a:xfrm flipH="1">
              <a:off x="-1" y="305676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bwMode="gray">
            <a:xfrm flipH="1">
              <a:off x="-1" y="320959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userDrawn="1"/>
          </p:nvCxnSpPr>
          <p:spPr bwMode="gray">
            <a:xfrm flipH="1">
              <a:off x="-1" y="336243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bwMode="gray">
            <a:xfrm flipH="1">
              <a:off x="-1" y="3515274"/>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bwMode="gray">
            <a:xfrm flipH="1">
              <a:off x="-1" y="366811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bwMode="gray">
            <a:xfrm flipH="1">
              <a:off x="-1" y="382095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bwMode="gray">
            <a:xfrm flipH="1">
              <a:off x="-1" y="397378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bwMode="gray">
            <a:xfrm flipH="1">
              <a:off x="-1" y="412662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bwMode="gray">
            <a:xfrm flipH="1">
              <a:off x="-1" y="427946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bwMode="gray">
            <a:xfrm flipH="1">
              <a:off x="-1" y="443817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bwMode="gray">
            <a:xfrm flipH="1">
              <a:off x="-1" y="459100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bwMode="gray">
            <a:xfrm flipH="1">
              <a:off x="-1" y="474384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bwMode="gray">
            <a:xfrm flipH="1">
              <a:off x="-1" y="489668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hasCustomPrompt="1"/>
          </p:nvPr>
        </p:nvSpPr>
        <p:spPr bwMode="gray">
          <a:xfrm>
            <a:off x="1476355" y="992954"/>
            <a:ext cx="2646065" cy="994172"/>
          </a:xfrm>
          <a:prstGeom prst="rect">
            <a:avLst/>
          </a:prstGeom>
        </p:spPr>
        <p:txBody>
          <a:bodyPr/>
          <a:lstStyle>
            <a:lvl1pPr algn="ctr">
              <a:defRPr sz="3200"/>
            </a:lvl1pPr>
          </a:lstStyle>
          <a:p>
            <a:r>
              <a:rPr lang="en-US" dirty="0"/>
              <a:t>Thank you.</a:t>
            </a:r>
            <a:endParaRPr lang="en-IN" dirty="0"/>
          </a:p>
        </p:txBody>
      </p:sp>
      <p:sp>
        <p:nvSpPr>
          <p:cNvPr id="23" name="Text Placeholder 1030"/>
          <p:cNvSpPr>
            <a:spLocks noGrp="1"/>
          </p:cNvSpPr>
          <p:nvPr>
            <p:ph type="body" sz="quarter" idx="10" hasCustomPrompt="1"/>
          </p:nvPr>
        </p:nvSpPr>
        <p:spPr bwMode="gray">
          <a:xfrm>
            <a:off x="299349" y="3484735"/>
            <a:ext cx="3643967" cy="347682"/>
          </a:xfrm>
          <a:prstGeom prst="rect">
            <a:avLst/>
          </a:prstGeom>
        </p:spPr>
        <p:txBody>
          <a:bodyPr anchor="ctr"/>
          <a:lstStyle>
            <a:lvl1pPr marL="0" indent="0">
              <a:buNone/>
              <a:defRPr sz="1800"/>
            </a:lvl1pPr>
            <a:lvl2pPr marL="342900" indent="0">
              <a:buNone/>
              <a:defRPr/>
            </a:lvl2pPr>
            <a:lvl3pPr marL="685800" indent="0">
              <a:buNone/>
              <a:defRPr/>
            </a:lvl3pPr>
            <a:lvl4pPr marL="1028700" indent="0">
              <a:buNone/>
              <a:defRPr/>
            </a:lvl4pPr>
            <a:lvl5pPr marL="1371600" indent="0">
              <a:buNone/>
              <a:defRPr/>
            </a:lvl5pPr>
          </a:lstStyle>
          <a:p>
            <a:pPr lvl="0"/>
            <a:r>
              <a:rPr lang="en-US" dirty="0"/>
              <a:t>Name</a:t>
            </a:r>
            <a:endParaRPr lang="en-IN" dirty="0"/>
          </a:p>
        </p:txBody>
      </p:sp>
      <p:sp>
        <p:nvSpPr>
          <p:cNvPr id="24" name="Text Placeholder 1030"/>
          <p:cNvSpPr>
            <a:spLocks noGrp="1"/>
          </p:cNvSpPr>
          <p:nvPr>
            <p:ph type="body" sz="quarter" idx="11" hasCustomPrompt="1"/>
          </p:nvPr>
        </p:nvSpPr>
        <p:spPr bwMode="gray">
          <a:xfrm>
            <a:off x="299349" y="3939689"/>
            <a:ext cx="3643967" cy="347682"/>
          </a:xfrm>
          <a:prstGeom prst="rect">
            <a:avLst/>
          </a:prstGeom>
        </p:spPr>
        <p:txBody>
          <a:bodyPr anchor="ctr">
            <a:normAutofit/>
          </a:bodyPr>
          <a:lstStyle>
            <a:lvl1pPr marL="0" indent="0">
              <a:buNone/>
              <a:defRPr sz="1800"/>
            </a:lvl1pPr>
            <a:lvl2pPr marL="342900" indent="0">
              <a:buNone/>
              <a:defRPr/>
            </a:lvl2pPr>
            <a:lvl3pPr marL="685800" indent="0">
              <a:buNone/>
              <a:defRPr/>
            </a:lvl3pPr>
            <a:lvl4pPr marL="1028700" indent="0">
              <a:buNone/>
              <a:defRPr/>
            </a:lvl4pPr>
            <a:lvl5pPr marL="1371600" indent="0">
              <a:buNone/>
              <a:defRPr/>
            </a:lvl5pPr>
          </a:lstStyle>
          <a:p>
            <a:pPr lvl="0"/>
            <a:r>
              <a:rPr lang="en-US" dirty="0"/>
              <a:t>Designation </a:t>
            </a:r>
            <a:endParaRPr lang="en-IN" dirty="0"/>
          </a:p>
        </p:txBody>
      </p:sp>
      <p:sp>
        <p:nvSpPr>
          <p:cNvPr id="26" name="Parallelogram 25"/>
          <p:cNvSpPr/>
          <p:nvPr userDrawn="1"/>
        </p:nvSpPr>
        <p:spPr bwMode="gray">
          <a:xfrm>
            <a:off x="4317589" y="2638"/>
            <a:ext cx="4826410" cy="4914952"/>
          </a:xfrm>
          <a:custGeom>
            <a:avLst/>
            <a:gdLst/>
            <a:ahLst/>
            <a:cxnLst/>
            <a:rect l="l" t="t" r="r" b="b"/>
            <a:pathLst>
              <a:path w="5048250" h="5140862">
                <a:moveTo>
                  <a:pt x="3013830" y="0"/>
                </a:moveTo>
                <a:lnTo>
                  <a:pt x="5048250" y="0"/>
                </a:lnTo>
                <a:lnTo>
                  <a:pt x="5048250" y="5140862"/>
                </a:lnTo>
                <a:lnTo>
                  <a:pt x="0" y="5140862"/>
                </a:lnTo>
                <a:close/>
              </a:path>
            </a:pathLst>
          </a:custGeom>
          <a:solidFill>
            <a:srgbClr val="0077BD"/>
          </a:solidFill>
          <a:ln>
            <a:noFill/>
          </a:ln>
        </p:spPr>
        <p:txBody>
          <a:bodyPr vert="horz" wrap="square" lIns="91440" tIns="45720" rIns="91440" bIns="45720" numCol="1" anchor="t" anchorCtr="0" compatLnSpc="1"/>
          <a:lstStyle/>
          <a:p>
            <a:pPr lvl="0"/>
            <a:endParaRPr lang="en-IN">
              <a:solidFill>
                <a:schemeClr val="tx1"/>
              </a:solidFill>
            </a:endParaRPr>
          </a:p>
        </p:txBody>
      </p:sp>
      <p:sp>
        <p:nvSpPr>
          <p:cNvPr id="28" name="Picture Placeholder 3"/>
          <p:cNvSpPr>
            <a:spLocks noGrp="1"/>
          </p:cNvSpPr>
          <p:nvPr>
            <p:ph type="pic" sz="quarter" idx="14" hasCustomPrompt="1"/>
          </p:nvPr>
        </p:nvSpPr>
        <p:spPr bwMode="gray">
          <a:xfrm>
            <a:off x="4379513" y="-1"/>
            <a:ext cx="4764488" cy="4917591"/>
          </a:xfrm>
          <a:custGeom>
            <a:avLst/>
            <a:gdLst/>
            <a:ahLst/>
            <a:cxnLst/>
            <a:rect l="l" t="t" r="r" b="b"/>
            <a:pathLst>
              <a:path w="5052943" h="5125139">
                <a:moveTo>
                  <a:pt x="3057525" y="0"/>
                </a:moveTo>
                <a:lnTo>
                  <a:pt x="5048250" y="0"/>
                </a:lnTo>
                <a:lnTo>
                  <a:pt x="5048250" y="1"/>
                </a:lnTo>
                <a:lnTo>
                  <a:pt x="5048250" y="3152775"/>
                </a:lnTo>
                <a:lnTo>
                  <a:pt x="5052943" y="3152775"/>
                </a:lnTo>
                <a:lnTo>
                  <a:pt x="5052943" y="5125138"/>
                </a:lnTo>
                <a:lnTo>
                  <a:pt x="5048250" y="5125138"/>
                </a:lnTo>
                <a:lnTo>
                  <a:pt x="3057525" y="5125138"/>
                </a:lnTo>
                <a:lnTo>
                  <a:pt x="2052619" y="5125138"/>
                </a:lnTo>
                <a:lnTo>
                  <a:pt x="2052618" y="5125139"/>
                </a:lnTo>
                <a:lnTo>
                  <a:pt x="0" y="5125139"/>
                </a:lnTo>
                <a:lnTo>
                  <a:pt x="2995632" y="1"/>
                </a:lnTo>
                <a:lnTo>
                  <a:pt x="3057525" y="1"/>
                </a:lnTo>
                <a:close/>
              </a:path>
            </a:pathLst>
          </a:custGeom>
          <a:solidFill>
            <a:schemeClr val="bg1">
              <a:lumMod val="85000"/>
            </a:schemeClr>
          </a:solidFill>
        </p:spPr>
        <p:txBody>
          <a:bodyPr lIns="0" tIns="0" rIns="468000" bIns="0" anchor="ctr">
            <a:noAutofit/>
          </a:bodyPr>
          <a:lstStyle>
            <a:lvl1pPr marL="0" indent="0" algn="r">
              <a:buFont typeface="Arial" panose="020B0604020202020204" pitchFamily="34" charset="0"/>
              <a:buNone/>
              <a:defRPr lang="en-IN" sz="1400" i="1" dirty="0"/>
            </a:lvl1pPr>
          </a:lstStyle>
          <a:p>
            <a:r>
              <a:rPr lang="en-IN" dirty="0"/>
              <a:t>Click icon to add image</a:t>
            </a:r>
          </a:p>
        </p:txBody>
      </p:sp>
      <p:grpSp>
        <p:nvGrpSpPr>
          <p:cNvPr id="25" name="Group 24"/>
          <p:cNvGrpSpPr/>
          <p:nvPr userDrawn="1"/>
        </p:nvGrpSpPr>
        <p:grpSpPr bwMode="gray">
          <a:xfrm>
            <a:off x="787275" y="755329"/>
            <a:ext cx="799280" cy="844787"/>
            <a:chOff x="-3330575" y="3005138"/>
            <a:chExt cx="1533526" cy="1620837"/>
          </a:xfrm>
          <a:solidFill>
            <a:srgbClr val="003F72"/>
          </a:solidFill>
        </p:grpSpPr>
        <p:sp>
          <p:nvSpPr>
            <p:cNvPr id="27" name="Freeform 6"/>
            <p:cNvSpPr/>
            <p:nvPr/>
          </p:nvSpPr>
          <p:spPr bwMode="gray">
            <a:xfrm>
              <a:off x="-3330575" y="3005138"/>
              <a:ext cx="1233488" cy="1620837"/>
            </a:xfrm>
            <a:custGeom>
              <a:avLst/>
              <a:gdLst>
                <a:gd name="T0" fmla="*/ 621 w 777"/>
                <a:gd name="T1" fmla="*/ 0 h 1021"/>
                <a:gd name="T2" fmla="*/ 0 w 777"/>
                <a:gd name="T3" fmla="*/ 1021 h 1021"/>
                <a:gd name="T4" fmla="*/ 621 w 777"/>
                <a:gd name="T5" fmla="*/ 1021 h 1021"/>
                <a:gd name="T6" fmla="*/ 777 w 777"/>
                <a:gd name="T7" fmla="*/ 785 h 1021"/>
                <a:gd name="T8" fmla="*/ 231 w 777"/>
                <a:gd name="T9" fmla="*/ 785 h 1021"/>
                <a:gd name="T10" fmla="*/ 699 w 777"/>
                <a:gd name="T11" fmla="*/ 0 h 1021"/>
                <a:gd name="T12" fmla="*/ 621 w 777"/>
                <a:gd name="T13" fmla="*/ 0 h 1021"/>
              </a:gdLst>
              <a:ahLst/>
              <a:cxnLst>
                <a:cxn ang="0">
                  <a:pos x="T0" y="T1"/>
                </a:cxn>
                <a:cxn ang="0">
                  <a:pos x="T2" y="T3"/>
                </a:cxn>
                <a:cxn ang="0">
                  <a:pos x="T4" y="T5"/>
                </a:cxn>
                <a:cxn ang="0">
                  <a:pos x="T6" y="T7"/>
                </a:cxn>
                <a:cxn ang="0">
                  <a:pos x="T8" y="T9"/>
                </a:cxn>
                <a:cxn ang="0">
                  <a:pos x="T10" y="T11"/>
                </a:cxn>
                <a:cxn ang="0">
                  <a:pos x="T12" y="T13"/>
                </a:cxn>
              </a:cxnLst>
              <a:rect l="0" t="0" r="r" b="b"/>
              <a:pathLst>
                <a:path w="777" h="1021">
                  <a:moveTo>
                    <a:pt x="621" y="0"/>
                  </a:moveTo>
                  <a:lnTo>
                    <a:pt x="0" y="1021"/>
                  </a:lnTo>
                  <a:lnTo>
                    <a:pt x="621" y="1021"/>
                  </a:lnTo>
                  <a:lnTo>
                    <a:pt x="777" y="785"/>
                  </a:lnTo>
                  <a:lnTo>
                    <a:pt x="231" y="785"/>
                  </a:lnTo>
                  <a:lnTo>
                    <a:pt x="699" y="0"/>
                  </a:lnTo>
                  <a:lnTo>
                    <a:pt x="6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46" tIns="45673" rIns="91346" bIns="45673" numCol="1" anchor="t" anchorCtr="0" compatLnSpc="1"/>
            <a:lstStyle/>
            <a:p>
              <a:pPr defTabSz="685165"/>
              <a:endParaRPr lang="en-IN" sz="1350">
                <a:solidFill>
                  <a:prstClr val="black"/>
                </a:solidFill>
              </a:endParaRPr>
            </a:p>
          </p:txBody>
        </p:sp>
        <p:sp>
          <p:nvSpPr>
            <p:cNvPr id="29" name="Freeform 7"/>
            <p:cNvSpPr/>
            <p:nvPr/>
          </p:nvSpPr>
          <p:spPr bwMode="gray">
            <a:xfrm>
              <a:off x="-2611437" y="3005138"/>
              <a:ext cx="814388" cy="1136650"/>
            </a:xfrm>
            <a:custGeom>
              <a:avLst/>
              <a:gdLst>
                <a:gd name="T0" fmla="*/ 435 w 513"/>
                <a:gd name="T1" fmla="*/ 0 h 716"/>
                <a:gd name="T2" fmla="*/ 513 w 513"/>
                <a:gd name="T3" fmla="*/ 0 h 716"/>
                <a:gd name="T4" fmla="*/ 78 w 513"/>
                <a:gd name="T5" fmla="*/ 716 h 716"/>
                <a:gd name="T6" fmla="*/ 0 w 513"/>
                <a:gd name="T7" fmla="*/ 716 h 716"/>
                <a:gd name="T8" fmla="*/ 435 w 513"/>
                <a:gd name="T9" fmla="*/ 0 h 716"/>
              </a:gdLst>
              <a:ahLst/>
              <a:cxnLst>
                <a:cxn ang="0">
                  <a:pos x="T0" y="T1"/>
                </a:cxn>
                <a:cxn ang="0">
                  <a:pos x="T2" y="T3"/>
                </a:cxn>
                <a:cxn ang="0">
                  <a:pos x="T4" y="T5"/>
                </a:cxn>
                <a:cxn ang="0">
                  <a:pos x="T6" y="T7"/>
                </a:cxn>
                <a:cxn ang="0">
                  <a:pos x="T8" y="T9"/>
                </a:cxn>
              </a:cxnLst>
              <a:rect l="0" t="0" r="r" b="b"/>
              <a:pathLst>
                <a:path w="513" h="716">
                  <a:moveTo>
                    <a:pt x="435" y="0"/>
                  </a:moveTo>
                  <a:lnTo>
                    <a:pt x="513" y="0"/>
                  </a:lnTo>
                  <a:lnTo>
                    <a:pt x="78" y="716"/>
                  </a:lnTo>
                  <a:lnTo>
                    <a:pt x="0" y="716"/>
                  </a:lnTo>
                  <a:lnTo>
                    <a:pt x="4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46" tIns="45673" rIns="91346" bIns="45673" numCol="1" anchor="t" anchorCtr="0" compatLnSpc="1"/>
            <a:lstStyle/>
            <a:p>
              <a:pPr defTabSz="685165"/>
              <a:endParaRPr lang="en-IN" sz="1350">
                <a:solidFill>
                  <a:prstClr val="black"/>
                </a:solidFill>
              </a:endParaRPr>
            </a:p>
          </p:txBody>
        </p:sp>
      </p:grpSp>
      <p:grpSp>
        <p:nvGrpSpPr>
          <p:cNvPr id="30" name="Group 29"/>
          <p:cNvGrpSpPr/>
          <p:nvPr userDrawn="1"/>
        </p:nvGrpSpPr>
        <p:grpSpPr bwMode="gray">
          <a:xfrm>
            <a:off x="4059220" y="1649549"/>
            <a:ext cx="747544" cy="809246"/>
            <a:chOff x="2301081" y="6662108"/>
            <a:chExt cx="1500188" cy="1624012"/>
          </a:xfrm>
          <a:solidFill>
            <a:srgbClr val="003F72"/>
          </a:solidFill>
        </p:grpSpPr>
        <p:sp>
          <p:nvSpPr>
            <p:cNvPr id="31" name="Freeform 8"/>
            <p:cNvSpPr/>
            <p:nvPr/>
          </p:nvSpPr>
          <p:spPr bwMode="gray">
            <a:xfrm>
              <a:off x="2551906" y="6662108"/>
              <a:ext cx="1249363" cy="393700"/>
            </a:xfrm>
            <a:custGeom>
              <a:avLst/>
              <a:gdLst>
                <a:gd name="T0" fmla="*/ 402 w 787"/>
                <a:gd name="T1" fmla="*/ 248 h 248"/>
                <a:gd name="T2" fmla="*/ 633 w 787"/>
                <a:gd name="T3" fmla="*/ 248 h 248"/>
                <a:gd name="T4" fmla="*/ 787 w 787"/>
                <a:gd name="T5" fmla="*/ 0 h 248"/>
                <a:gd name="T6" fmla="*/ 151 w 787"/>
                <a:gd name="T7" fmla="*/ 0 h 248"/>
                <a:gd name="T8" fmla="*/ 0 w 787"/>
                <a:gd name="T9" fmla="*/ 246 h 248"/>
                <a:gd name="T10" fmla="*/ 402 w 787"/>
                <a:gd name="T11" fmla="*/ 248 h 248"/>
              </a:gdLst>
              <a:ahLst/>
              <a:cxnLst>
                <a:cxn ang="0">
                  <a:pos x="T0" y="T1"/>
                </a:cxn>
                <a:cxn ang="0">
                  <a:pos x="T2" y="T3"/>
                </a:cxn>
                <a:cxn ang="0">
                  <a:pos x="T4" y="T5"/>
                </a:cxn>
                <a:cxn ang="0">
                  <a:pos x="T6" y="T7"/>
                </a:cxn>
                <a:cxn ang="0">
                  <a:pos x="T8" y="T9"/>
                </a:cxn>
                <a:cxn ang="0">
                  <a:pos x="T10" y="T11"/>
                </a:cxn>
              </a:cxnLst>
              <a:rect l="0" t="0" r="r" b="b"/>
              <a:pathLst>
                <a:path w="787" h="248">
                  <a:moveTo>
                    <a:pt x="402" y="248"/>
                  </a:moveTo>
                  <a:lnTo>
                    <a:pt x="633" y="248"/>
                  </a:lnTo>
                  <a:lnTo>
                    <a:pt x="787" y="0"/>
                  </a:lnTo>
                  <a:lnTo>
                    <a:pt x="151" y="0"/>
                  </a:lnTo>
                  <a:lnTo>
                    <a:pt x="0" y="246"/>
                  </a:lnTo>
                  <a:lnTo>
                    <a:pt x="402" y="2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46" tIns="45673" rIns="91346" bIns="45673" numCol="1" anchor="t" anchorCtr="0" compatLnSpc="1"/>
            <a:lstStyle/>
            <a:p>
              <a:pPr defTabSz="685165"/>
              <a:endParaRPr lang="en-IN" sz="1350">
                <a:solidFill>
                  <a:prstClr val="black"/>
                </a:solidFill>
              </a:endParaRPr>
            </a:p>
          </p:txBody>
        </p:sp>
        <p:sp>
          <p:nvSpPr>
            <p:cNvPr id="32" name="Freeform 9"/>
            <p:cNvSpPr/>
            <p:nvPr/>
          </p:nvSpPr>
          <p:spPr bwMode="gray">
            <a:xfrm>
              <a:off x="2683669" y="7162170"/>
              <a:ext cx="809625" cy="1123950"/>
            </a:xfrm>
            <a:custGeom>
              <a:avLst/>
              <a:gdLst>
                <a:gd name="T0" fmla="*/ 435 w 510"/>
                <a:gd name="T1" fmla="*/ 0 h 708"/>
                <a:gd name="T2" fmla="*/ 510 w 510"/>
                <a:gd name="T3" fmla="*/ 0 h 708"/>
                <a:gd name="T4" fmla="*/ 78 w 510"/>
                <a:gd name="T5" fmla="*/ 708 h 708"/>
                <a:gd name="T6" fmla="*/ 0 w 510"/>
                <a:gd name="T7" fmla="*/ 708 h 708"/>
                <a:gd name="T8" fmla="*/ 435 w 510"/>
                <a:gd name="T9" fmla="*/ 0 h 708"/>
              </a:gdLst>
              <a:ahLst/>
              <a:cxnLst>
                <a:cxn ang="0">
                  <a:pos x="T0" y="T1"/>
                </a:cxn>
                <a:cxn ang="0">
                  <a:pos x="T2" y="T3"/>
                </a:cxn>
                <a:cxn ang="0">
                  <a:pos x="T4" y="T5"/>
                </a:cxn>
                <a:cxn ang="0">
                  <a:pos x="T6" y="T7"/>
                </a:cxn>
                <a:cxn ang="0">
                  <a:pos x="T8" y="T9"/>
                </a:cxn>
              </a:cxnLst>
              <a:rect l="0" t="0" r="r" b="b"/>
              <a:pathLst>
                <a:path w="510" h="708">
                  <a:moveTo>
                    <a:pt x="435" y="0"/>
                  </a:moveTo>
                  <a:lnTo>
                    <a:pt x="510" y="0"/>
                  </a:lnTo>
                  <a:lnTo>
                    <a:pt x="78" y="708"/>
                  </a:lnTo>
                  <a:lnTo>
                    <a:pt x="0" y="708"/>
                  </a:lnTo>
                  <a:lnTo>
                    <a:pt x="4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46" tIns="45673" rIns="91346" bIns="45673" numCol="1" anchor="t" anchorCtr="0" compatLnSpc="1"/>
            <a:lstStyle/>
            <a:p>
              <a:pPr defTabSz="685165"/>
              <a:endParaRPr lang="en-IN" sz="1350">
                <a:solidFill>
                  <a:prstClr val="black"/>
                </a:solidFill>
              </a:endParaRPr>
            </a:p>
          </p:txBody>
        </p:sp>
        <p:sp>
          <p:nvSpPr>
            <p:cNvPr id="33" name="Freeform 10"/>
            <p:cNvSpPr/>
            <p:nvPr/>
          </p:nvSpPr>
          <p:spPr bwMode="gray">
            <a:xfrm>
              <a:off x="2301081" y="7162170"/>
              <a:ext cx="803275" cy="1123950"/>
            </a:xfrm>
            <a:custGeom>
              <a:avLst/>
              <a:gdLst>
                <a:gd name="T0" fmla="*/ 430 w 506"/>
                <a:gd name="T1" fmla="*/ 0 h 708"/>
                <a:gd name="T2" fmla="*/ 506 w 506"/>
                <a:gd name="T3" fmla="*/ 0 h 708"/>
                <a:gd name="T4" fmla="*/ 76 w 506"/>
                <a:gd name="T5" fmla="*/ 708 h 708"/>
                <a:gd name="T6" fmla="*/ 0 w 506"/>
                <a:gd name="T7" fmla="*/ 708 h 708"/>
                <a:gd name="T8" fmla="*/ 430 w 506"/>
                <a:gd name="T9" fmla="*/ 0 h 708"/>
              </a:gdLst>
              <a:ahLst/>
              <a:cxnLst>
                <a:cxn ang="0">
                  <a:pos x="T0" y="T1"/>
                </a:cxn>
                <a:cxn ang="0">
                  <a:pos x="T2" y="T3"/>
                </a:cxn>
                <a:cxn ang="0">
                  <a:pos x="T4" y="T5"/>
                </a:cxn>
                <a:cxn ang="0">
                  <a:pos x="T6" y="T7"/>
                </a:cxn>
                <a:cxn ang="0">
                  <a:pos x="T8" y="T9"/>
                </a:cxn>
              </a:cxnLst>
              <a:rect l="0" t="0" r="r" b="b"/>
              <a:pathLst>
                <a:path w="506" h="708">
                  <a:moveTo>
                    <a:pt x="430" y="0"/>
                  </a:moveTo>
                  <a:lnTo>
                    <a:pt x="506" y="0"/>
                  </a:lnTo>
                  <a:lnTo>
                    <a:pt x="76" y="708"/>
                  </a:lnTo>
                  <a:lnTo>
                    <a:pt x="0" y="708"/>
                  </a:lnTo>
                  <a:lnTo>
                    <a:pt x="43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46" tIns="45673" rIns="91346" bIns="45673" numCol="1" anchor="t" anchorCtr="0" compatLnSpc="1"/>
            <a:lstStyle/>
            <a:p>
              <a:pPr defTabSz="685165"/>
              <a:endParaRPr lang="en-IN" sz="1350">
                <a:solidFill>
                  <a:prstClr val="black"/>
                </a:solidFill>
              </a:endParaRPr>
            </a:p>
          </p:txBody>
        </p:sp>
      </p:grpSp>
      <p:sp>
        <p:nvSpPr>
          <p:cNvPr id="112" name="Freeform 17"/>
          <p:cNvSpPr/>
          <p:nvPr userDrawn="1"/>
        </p:nvSpPr>
        <p:spPr bwMode="gray">
          <a:xfrm>
            <a:off x="0" y="2647838"/>
            <a:ext cx="2407675" cy="575724"/>
          </a:xfrm>
          <a:custGeom>
            <a:avLst/>
            <a:gdLst/>
            <a:ahLst/>
            <a:cxnLst/>
            <a:rect l="l" t="t" r="r" b="b"/>
            <a:pathLst>
              <a:path w="2402984" h="575724">
                <a:moveTo>
                  <a:pt x="0" y="0"/>
                </a:moveTo>
                <a:lnTo>
                  <a:pt x="2402984" y="0"/>
                </a:lnTo>
                <a:lnTo>
                  <a:pt x="2052676" y="575724"/>
                </a:lnTo>
                <a:lnTo>
                  <a:pt x="0" y="575724"/>
                </a:lnTo>
                <a:close/>
              </a:path>
            </a:pathLst>
          </a:custGeom>
          <a:solidFill>
            <a:srgbClr val="003F72"/>
          </a:solidFill>
          <a:ln>
            <a:noFill/>
          </a:ln>
        </p:spPr>
        <p:txBody>
          <a:bodyPr vert="horz" wrap="square" lIns="91440" tIns="45720" rIns="91440" bIns="45720" numCol="1" anchor="t" anchorCtr="0" compatLnSpc="1"/>
          <a:lstStyle/>
          <a:p>
            <a:endParaRPr lang="en-IN"/>
          </a:p>
        </p:txBody>
      </p:sp>
      <p:grpSp>
        <p:nvGrpSpPr>
          <p:cNvPr id="113" name="Group 5"/>
          <p:cNvGrpSpPr>
            <a:grpSpLocks noChangeAspect="1"/>
          </p:cNvGrpSpPr>
          <p:nvPr userDrawn="1"/>
        </p:nvGrpSpPr>
        <p:grpSpPr bwMode="gray">
          <a:xfrm>
            <a:off x="299349" y="2798386"/>
            <a:ext cx="1680364" cy="252286"/>
            <a:chOff x="119" y="2341"/>
            <a:chExt cx="1805" cy="271"/>
          </a:xfrm>
        </p:grpSpPr>
        <p:sp>
          <p:nvSpPr>
            <p:cNvPr id="114" name="Freeform 6"/>
            <p:cNvSpPr>
              <a:spLocks noEditPoints="1"/>
            </p:cNvSpPr>
            <p:nvPr userDrawn="1"/>
          </p:nvSpPr>
          <p:spPr bwMode="gray">
            <a:xfrm>
              <a:off x="119" y="2341"/>
              <a:ext cx="270" cy="271"/>
            </a:xfrm>
            <a:custGeom>
              <a:avLst/>
              <a:gdLst>
                <a:gd name="T0" fmla="*/ 57 w 114"/>
                <a:gd name="T1" fmla="*/ 0 h 115"/>
                <a:gd name="T2" fmla="*/ 114 w 114"/>
                <a:gd name="T3" fmla="*/ 58 h 115"/>
                <a:gd name="T4" fmla="*/ 57 w 114"/>
                <a:gd name="T5" fmla="*/ 115 h 115"/>
                <a:gd name="T6" fmla="*/ 0 w 114"/>
                <a:gd name="T7" fmla="*/ 58 h 115"/>
                <a:gd name="T8" fmla="*/ 57 w 114"/>
                <a:gd name="T9" fmla="*/ 0 h 115"/>
                <a:gd name="T10" fmla="*/ 49 w 114"/>
                <a:gd name="T11" fmla="*/ 107 h 115"/>
                <a:gd name="T12" fmla="*/ 73 w 114"/>
                <a:gd name="T13" fmla="*/ 65 h 115"/>
                <a:gd name="T14" fmla="*/ 57 w 114"/>
                <a:gd name="T15" fmla="*/ 65 h 115"/>
                <a:gd name="T16" fmla="*/ 65 w 114"/>
                <a:gd name="T17" fmla="*/ 51 h 115"/>
                <a:gd name="T18" fmla="*/ 104 w 114"/>
                <a:gd name="T19" fmla="*/ 51 h 115"/>
                <a:gd name="T20" fmla="*/ 96 w 114"/>
                <a:gd name="T21" fmla="*/ 65 h 115"/>
                <a:gd name="T22" fmla="*/ 82 w 114"/>
                <a:gd name="T23" fmla="*/ 65 h 115"/>
                <a:gd name="T24" fmla="*/ 57 w 114"/>
                <a:gd name="T25" fmla="*/ 108 h 115"/>
                <a:gd name="T26" fmla="*/ 107 w 114"/>
                <a:gd name="T27" fmla="*/ 58 h 115"/>
                <a:gd name="T28" fmla="*/ 57 w 114"/>
                <a:gd name="T29" fmla="*/ 8 h 115"/>
                <a:gd name="T30" fmla="*/ 51 w 114"/>
                <a:gd name="T31" fmla="*/ 8 h 115"/>
                <a:gd name="T32" fmla="*/ 26 w 114"/>
                <a:gd name="T33" fmla="*/ 51 h 115"/>
                <a:gd name="T34" fmla="*/ 57 w 114"/>
                <a:gd name="T35" fmla="*/ 51 h 115"/>
                <a:gd name="T36" fmla="*/ 49 w 114"/>
                <a:gd name="T37" fmla="*/ 65 h 115"/>
                <a:gd name="T38" fmla="*/ 10 w 114"/>
                <a:gd name="T39" fmla="*/ 65 h 115"/>
                <a:gd name="T40" fmla="*/ 41 w 114"/>
                <a:gd name="T41" fmla="*/ 10 h 115"/>
                <a:gd name="T42" fmla="*/ 7 w 114"/>
                <a:gd name="T43" fmla="*/ 58 h 115"/>
                <a:gd name="T44" fmla="*/ 49 w 114"/>
                <a:gd name="T45" fmla="*/ 10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4" h="115">
                  <a:moveTo>
                    <a:pt x="57" y="0"/>
                  </a:moveTo>
                  <a:cubicBezTo>
                    <a:pt x="88" y="0"/>
                    <a:pt x="114" y="26"/>
                    <a:pt x="114" y="58"/>
                  </a:cubicBezTo>
                  <a:cubicBezTo>
                    <a:pt x="114" y="89"/>
                    <a:pt x="88" y="115"/>
                    <a:pt x="57" y="115"/>
                  </a:cubicBezTo>
                  <a:cubicBezTo>
                    <a:pt x="25" y="115"/>
                    <a:pt x="0" y="89"/>
                    <a:pt x="0" y="58"/>
                  </a:cubicBezTo>
                  <a:cubicBezTo>
                    <a:pt x="0" y="26"/>
                    <a:pt x="25" y="0"/>
                    <a:pt x="57" y="0"/>
                  </a:cubicBezTo>
                  <a:moveTo>
                    <a:pt x="49" y="107"/>
                  </a:moveTo>
                  <a:cubicBezTo>
                    <a:pt x="73" y="65"/>
                    <a:pt x="73" y="65"/>
                    <a:pt x="73" y="65"/>
                  </a:cubicBezTo>
                  <a:cubicBezTo>
                    <a:pt x="57" y="65"/>
                    <a:pt x="57" y="65"/>
                    <a:pt x="57" y="65"/>
                  </a:cubicBezTo>
                  <a:cubicBezTo>
                    <a:pt x="65" y="51"/>
                    <a:pt x="65" y="51"/>
                    <a:pt x="65" y="51"/>
                  </a:cubicBezTo>
                  <a:cubicBezTo>
                    <a:pt x="104" y="51"/>
                    <a:pt x="104" y="51"/>
                    <a:pt x="104" y="51"/>
                  </a:cubicBezTo>
                  <a:cubicBezTo>
                    <a:pt x="96" y="65"/>
                    <a:pt x="96" y="65"/>
                    <a:pt x="96" y="65"/>
                  </a:cubicBezTo>
                  <a:cubicBezTo>
                    <a:pt x="82" y="65"/>
                    <a:pt x="82" y="65"/>
                    <a:pt x="82" y="65"/>
                  </a:cubicBezTo>
                  <a:cubicBezTo>
                    <a:pt x="57" y="108"/>
                    <a:pt x="57" y="108"/>
                    <a:pt x="57" y="108"/>
                  </a:cubicBezTo>
                  <a:cubicBezTo>
                    <a:pt x="84" y="108"/>
                    <a:pt x="107" y="85"/>
                    <a:pt x="107" y="58"/>
                  </a:cubicBezTo>
                  <a:cubicBezTo>
                    <a:pt x="107" y="30"/>
                    <a:pt x="84" y="8"/>
                    <a:pt x="57" y="8"/>
                  </a:cubicBezTo>
                  <a:cubicBezTo>
                    <a:pt x="55" y="8"/>
                    <a:pt x="53" y="8"/>
                    <a:pt x="51" y="8"/>
                  </a:cubicBezTo>
                  <a:cubicBezTo>
                    <a:pt x="26" y="51"/>
                    <a:pt x="26" y="51"/>
                    <a:pt x="26" y="51"/>
                  </a:cubicBezTo>
                  <a:cubicBezTo>
                    <a:pt x="57" y="51"/>
                    <a:pt x="57" y="51"/>
                    <a:pt x="57" y="51"/>
                  </a:cubicBezTo>
                  <a:cubicBezTo>
                    <a:pt x="49" y="65"/>
                    <a:pt x="49" y="65"/>
                    <a:pt x="49" y="65"/>
                  </a:cubicBezTo>
                  <a:cubicBezTo>
                    <a:pt x="10" y="65"/>
                    <a:pt x="10" y="65"/>
                    <a:pt x="10" y="65"/>
                  </a:cubicBezTo>
                  <a:cubicBezTo>
                    <a:pt x="41" y="10"/>
                    <a:pt x="41" y="10"/>
                    <a:pt x="41" y="10"/>
                  </a:cubicBezTo>
                  <a:cubicBezTo>
                    <a:pt x="21" y="17"/>
                    <a:pt x="7" y="36"/>
                    <a:pt x="7" y="58"/>
                  </a:cubicBezTo>
                  <a:cubicBezTo>
                    <a:pt x="7" y="83"/>
                    <a:pt x="25" y="103"/>
                    <a:pt x="49" y="107"/>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IN"/>
            </a:p>
          </p:txBody>
        </p:sp>
        <p:sp>
          <p:nvSpPr>
            <p:cNvPr id="115" name="Freeform 7"/>
            <p:cNvSpPr>
              <a:spLocks noEditPoints="1"/>
            </p:cNvSpPr>
            <p:nvPr userDrawn="1"/>
          </p:nvSpPr>
          <p:spPr bwMode="gray">
            <a:xfrm>
              <a:off x="457" y="2426"/>
              <a:ext cx="1467" cy="125"/>
            </a:xfrm>
            <a:custGeom>
              <a:avLst/>
              <a:gdLst>
                <a:gd name="T0" fmla="*/ 55 w 621"/>
                <a:gd name="T1" fmla="*/ 34 h 53"/>
                <a:gd name="T2" fmla="*/ 53 w 621"/>
                <a:gd name="T3" fmla="*/ 18 h 53"/>
                <a:gd name="T4" fmla="*/ 35 w 621"/>
                <a:gd name="T5" fmla="*/ 7 h 53"/>
                <a:gd name="T6" fmla="*/ 29 w 621"/>
                <a:gd name="T7" fmla="*/ 38 h 53"/>
                <a:gd name="T8" fmla="*/ 45 w 621"/>
                <a:gd name="T9" fmla="*/ 35 h 53"/>
                <a:gd name="T10" fmla="*/ 40 w 621"/>
                <a:gd name="T11" fmla="*/ 24 h 53"/>
                <a:gd name="T12" fmla="*/ 42 w 621"/>
                <a:gd name="T13" fmla="*/ 9 h 53"/>
                <a:gd name="T14" fmla="*/ 81 w 621"/>
                <a:gd name="T15" fmla="*/ 9 h 53"/>
                <a:gd name="T16" fmla="*/ 139 w 621"/>
                <a:gd name="T17" fmla="*/ 9 h 53"/>
                <a:gd name="T18" fmla="*/ 144 w 621"/>
                <a:gd name="T19" fmla="*/ 13 h 53"/>
                <a:gd name="T20" fmla="*/ 155 w 621"/>
                <a:gd name="T21" fmla="*/ 40 h 53"/>
                <a:gd name="T22" fmla="*/ 145 w 621"/>
                <a:gd name="T23" fmla="*/ 18 h 53"/>
                <a:gd name="T24" fmla="*/ 174 w 621"/>
                <a:gd name="T25" fmla="*/ 13 h 53"/>
                <a:gd name="T26" fmla="*/ 182 w 621"/>
                <a:gd name="T27" fmla="*/ 35 h 53"/>
                <a:gd name="T28" fmla="*/ 181 w 621"/>
                <a:gd name="T29" fmla="*/ 18 h 53"/>
                <a:gd name="T30" fmla="*/ 205 w 621"/>
                <a:gd name="T31" fmla="*/ 18 h 53"/>
                <a:gd name="T32" fmla="*/ 217 w 621"/>
                <a:gd name="T33" fmla="*/ 21 h 53"/>
                <a:gd name="T34" fmla="*/ 187 w 621"/>
                <a:gd name="T35" fmla="*/ 41 h 53"/>
                <a:gd name="T36" fmla="*/ 243 w 621"/>
                <a:gd name="T37" fmla="*/ 22 h 53"/>
                <a:gd name="T38" fmla="*/ 241 w 621"/>
                <a:gd name="T39" fmla="*/ 12 h 53"/>
                <a:gd name="T40" fmla="*/ 269 w 621"/>
                <a:gd name="T41" fmla="*/ 36 h 53"/>
                <a:gd name="T42" fmla="*/ 276 w 621"/>
                <a:gd name="T43" fmla="*/ 20 h 53"/>
                <a:gd name="T44" fmla="*/ 260 w 621"/>
                <a:gd name="T45" fmla="*/ 17 h 53"/>
                <a:gd name="T46" fmla="*/ 284 w 621"/>
                <a:gd name="T47" fmla="*/ 19 h 53"/>
                <a:gd name="T48" fmla="*/ 314 w 621"/>
                <a:gd name="T49" fmla="*/ 35 h 53"/>
                <a:gd name="T50" fmla="*/ 326 w 621"/>
                <a:gd name="T51" fmla="*/ 22 h 53"/>
                <a:gd name="T52" fmla="*/ 305 w 621"/>
                <a:gd name="T53" fmla="*/ 22 h 53"/>
                <a:gd name="T54" fmla="*/ 330 w 621"/>
                <a:gd name="T55" fmla="*/ 15 h 53"/>
                <a:gd name="T56" fmla="*/ 367 w 621"/>
                <a:gd name="T57" fmla="*/ 17 h 53"/>
                <a:gd name="T58" fmla="*/ 340 w 621"/>
                <a:gd name="T59" fmla="*/ 19 h 53"/>
                <a:gd name="T60" fmla="*/ 357 w 621"/>
                <a:gd name="T61" fmla="*/ 36 h 53"/>
                <a:gd name="T62" fmla="*/ 358 w 621"/>
                <a:gd name="T63" fmla="*/ 24 h 53"/>
                <a:gd name="T64" fmla="*/ 346 w 621"/>
                <a:gd name="T65" fmla="*/ 23 h 53"/>
                <a:gd name="T66" fmla="*/ 373 w 621"/>
                <a:gd name="T67" fmla="*/ 47 h 53"/>
                <a:gd name="T68" fmla="*/ 383 w 621"/>
                <a:gd name="T69" fmla="*/ 45 h 53"/>
                <a:gd name="T70" fmla="*/ 430 w 621"/>
                <a:gd name="T71" fmla="*/ 2 h 53"/>
                <a:gd name="T72" fmla="*/ 433 w 621"/>
                <a:gd name="T73" fmla="*/ 27 h 53"/>
                <a:gd name="T74" fmla="*/ 420 w 621"/>
                <a:gd name="T75" fmla="*/ 41 h 53"/>
                <a:gd name="T76" fmla="*/ 433 w 621"/>
                <a:gd name="T77" fmla="*/ 18 h 53"/>
                <a:gd name="T78" fmla="*/ 443 w 621"/>
                <a:gd name="T79" fmla="*/ 10 h 53"/>
                <a:gd name="T80" fmla="*/ 449 w 621"/>
                <a:gd name="T81" fmla="*/ 19 h 53"/>
                <a:gd name="T82" fmla="*/ 466 w 621"/>
                <a:gd name="T83" fmla="*/ 36 h 53"/>
                <a:gd name="T84" fmla="*/ 466 w 621"/>
                <a:gd name="T85" fmla="*/ 19 h 53"/>
                <a:gd name="T86" fmla="*/ 492 w 621"/>
                <a:gd name="T87" fmla="*/ 20 h 53"/>
                <a:gd name="T88" fmla="*/ 488 w 621"/>
                <a:gd name="T89" fmla="*/ 18 h 53"/>
                <a:gd name="T90" fmla="*/ 511 w 621"/>
                <a:gd name="T91" fmla="*/ 33 h 53"/>
                <a:gd name="T92" fmla="*/ 535 w 621"/>
                <a:gd name="T93" fmla="*/ 8 h 53"/>
                <a:gd name="T94" fmla="*/ 546 w 621"/>
                <a:gd name="T95" fmla="*/ 23 h 53"/>
                <a:gd name="T96" fmla="*/ 558 w 621"/>
                <a:gd name="T97" fmla="*/ 36 h 53"/>
                <a:gd name="T98" fmla="*/ 567 w 621"/>
                <a:gd name="T99" fmla="*/ 19 h 53"/>
                <a:gd name="T100" fmla="*/ 571 w 621"/>
                <a:gd name="T101" fmla="*/ 19 h 53"/>
                <a:gd name="T102" fmla="*/ 588 w 621"/>
                <a:gd name="T103" fmla="*/ 36 h 53"/>
                <a:gd name="T104" fmla="*/ 588 w 621"/>
                <a:gd name="T105" fmla="*/ 19 h 53"/>
                <a:gd name="T106" fmla="*/ 604 w 621"/>
                <a:gd name="T107" fmla="*/ 15 h 53"/>
                <a:gd name="T108" fmla="*/ 609 w 621"/>
                <a:gd name="T109" fmla="*/ 36 h 53"/>
                <a:gd name="T110" fmla="*/ 613 w 621"/>
                <a:gd name="T111" fmla="*/ 40 h 53"/>
                <a:gd name="T112" fmla="*/ 609 w 621"/>
                <a:gd name="T113"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1" h="53">
                  <a:moveTo>
                    <a:pt x="0" y="41"/>
                  </a:moveTo>
                  <a:cubicBezTo>
                    <a:pt x="22" y="41"/>
                    <a:pt x="22" y="41"/>
                    <a:pt x="22" y="41"/>
                  </a:cubicBezTo>
                  <a:cubicBezTo>
                    <a:pt x="24" y="35"/>
                    <a:pt x="24" y="35"/>
                    <a:pt x="24" y="35"/>
                  </a:cubicBezTo>
                  <a:cubicBezTo>
                    <a:pt x="9" y="35"/>
                    <a:pt x="9" y="35"/>
                    <a:pt x="9" y="35"/>
                  </a:cubicBezTo>
                  <a:cubicBezTo>
                    <a:pt x="16" y="3"/>
                    <a:pt x="16" y="3"/>
                    <a:pt x="16" y="3"/>
                  </a:cubicBezTo>
                  <a:cubicBezTo>
                    <a:pt x="8" y="3"/>
                    <a:pt x="8" y="3"/>
                    <a:pt x="8" y="3"/>
                  </a:cubicBezTo>
                  <a:lnTo>
                    <a:pt x="0" y="41"/>
                  </a:lnTo>
                  <a:close/>
                  <a:moveTo>
                    <a:pt x="51" y="41"/>
                  </a:moveTo>
                  <a:cubicBezTo>
                    <a:pt x="59" y="41"/>
                    <a:pt x="59" y="41"/>
                    <a:pt x="59" y="41"/>
                  </a:cubicBezTo>
                  <a:cubicBezTo>
                    <a:pt x="55" y="34"/>
                    <a:pt x="55" y="34"/>
                    <a:pt x="55" y="34"/>
                  </a:cubicBezTo>
                  <a:cubicBezTo>
                    <a:pt x="56" y="33"/>
                    <a:pt x="57" y="32"/>
                    <a:pt x="58" y="30"/>
                  </a:cubicBezTo>
                  <a:cubicBezTo>
                    <a:pt x="59" y="29"/>
                    <a:pt x="60" y="27"/>
                    <a:pt x="60" y="25"/>
                  </a:cubicBezTo>
                  <a:cubicBezTo>
                    <a:pt x="61" y="24"/>
                    <a:pt x="61" y="22"/>
                    <a:pt x="61" y="20"/>
                  </a:cubicBezTo>
                  <a:cubicBezTo>
                    <a:pt x="55" y="20"/>
                    <a:pt x="55" y="20"/>
                    <a:pt x="55" y="20"/>
                  </a:cubicBezTo>
                  <a:cubicBezTo>
                    <a:pt x="55" y="21"/>
                    <a:pt x="55" y="22"/>
                    <a:pt x="54" y="23"/>
                  </a:cubicBezTo>
                  <a:cubicBezTo>
                    <a:pt x="54" y="24"/>
                    <a:pt x="54" y="25"/>
                    <a:pt x="53" y="26"/>
                  </a:cubicBezTo>
                  <a:cubicBezTo>
                    <a:pt x="53" y="27"/>
                    <a:pt x="52" y="28"/>
                    <a:pt x="51" y="29"/>
                  </a:cubicBezTo>
                  <a:cubicBezTo>
                    <a:pt x="46" y="21"/>
                    <a:pt x="46" y="21"/>
                    <a:pt x="46" y="21"/>
                  </a:cubicBezTo>
                  <a:cubicBezTo>
                    <a:pt x="47" y="21"/>
                    <a:pt x="48" y="20"/>
                    <a:pt x="50" y="20"/>
                  </a:cubicBezTo>
                  <a:cubicBezTo>
                    <a:pt x="51" y="19"/>
                    <a:pt x="52" y="18"/>
                    <a:pt x="53" y="18"/>
                  </a:cubicBezTo>
                  <a:cubicBezTo>
                    <a:pt x="54" y="17"/>
                    <a:pt x="55" y="16"/>
                    <a:pt x="55" y="15"/>
                  </a:cubicBezTo>
                  <a:cubicBezTo>
                    <a:pt x="56" y="14"/>
                    <a:pt x="56" y="12"/>
                    <a:pt x="56" y="11"/>
                  </a:cubicBezTo>
                  <a:cubicBezTo>
                    <a:pt x="56" y="10"/>
                    <a:pt x="56" y="8"/>
                    <a:pt x="55" y="7"/>
                  </a:cubicBezTo>
                  <a:cubicBezTo>
                    <a:pt x="55" y="7"/>
                    <a:pt x="54" y="6"/>
                    <a:pt x="53" y="5"/>
                  </a:cubicBezTo>
                  <a:cubicBezTo>
                    <a:pt x="53" y="4"/>
                    <a:pt x="52" y="4"/>
                    <a:pt x="51" y="3"/>
                  </a:cubicBezTo>
                  <a:cubicBezTo>
                    <a:pt x="50" y="3"/>
                    <a:pt x="49" y="3"/>
                    <a:pt x="48" y="2"/>
                  </a:cubicBezTo>
                  <a:cubicBezTo>
                    <a:pt x="47" y="2"/>
                    <a:pt x="46" y="2"/>
                    <a:pt x="45" y="2"/>
                  </a:cubicBezTo>
                  <a:cubicBezTo>
                    <a:pt x="44" y="2"/>
                    <a:pt x="42" y="2"/>
                    <a:pt x="41" y="3"/>
                  </a:cubicBezTo>
                  <a:cubicBezTo>
                    <a:pt x="40" y="3"/>
                    <a:pt x="39" y="4"/>
                    <a:pt x="37" y="4"/>
                  </a:cubicBezTo>
                  <a:cubicBezTo>
                    <a:pt x="36" y="5"/>
                    <a:pt x="35" y="6"/>
                    <a:pt x="35" y="7"/>
                  </a:cubicBezTo>
                  <a:cubicBezTo>
                    <a:pt x="34" y="9"/>
                    <a:pt x="34" y="10"/>
                    <a:pt x="34" y="12"/>
                  </a:cubicBezTo>
                  <a:cubicBezTo>
                    <a:pt x="34" y="13"/>
                    <a:pt x="34" y="14"/>
                    <a:pt x="34" y="15"/>
                  </a:cubicBezTo>
                  <a:cubicBezTo>
                    <a:pt x="34" y="15"/>
                    <a:pt x="35" y="16"/>
                    <a:pt x="35" y="17"/>
                  </a:cubicBezTo>
                  <a:cubicBezTo>
                    <a:pt x="36" y="17"/>
                    <a:pt x="36" y="18"/>
                    <a:pt x="37" y="19"/>
                  </a:cubicBezTo>
                  <a:cubicBezTo>
                    <a:pt x="35" y="19"/>
                    <a:pt x="34" y="20"/>
                    <a:pt x="33" y="21"/>
                  </a:cubicBezTo>
                  <a:cubicBezTo>
                    <a:pt x="31" y="21"/>
                    <a:pt x="30" y="22"/>
                    <a:pt x="29" y="23"/>
                  </a:cubicBezTo>
                  <a:cubicBezTo>
                    <a:pt x="28" y="24"/>
                    <a:pt x="27" y="25"/>
                    <a:pt x="27" y="26"/>
                  </a:cubicBezTo>
                  <a:cubicBezTo>
                    <a:pt x="26" y="28"/>
                    <a:pt x="26" y="29"/>
                    <a:pt x="26" y="31"/>
                  </a:cubicBezTo>
                  <a:cubicBezTo>
                    <a:pt x="26" y="32"/>
                    <a:pt x="26" y="34"/>
                    <a:pt x="27" y="35"/>
                  </a:cubicBezTo>
                  <a:cubicBezTo>
                    <a:pt x="27" y="36"/>
                    <a:pt x="28" y="37"/>
                    <a:pt x="29" y="38"/>
                  </a:cubicBezTo>
                  <a:cubicBezTo>
                    <a:pt x="30" y="39"/>
                    <a:pt x="31" y="39"/>
                    <a:pt x="32" y="40"/>
                  </a:cubicBezTo>
                  <a:cubicBezTo>
                    <a:pt x="33" y="41"/>
                    <a:pt x="34" y="41"/>
                    <a:pt x="35" y="41"/>
                  </a:cubicBezTo>
                  <a:cubicBezTo>
                    <a:pt x="37" y="41"/>
                    <a:pt x="38" y="42"/>
                    <a:pt x="39" y="42"/>
                  </a:cubicBezTo>
                  <a:cubicBezTo>
                    <a:pt x="40" y="42"/>
                    <a:pt x="41" y="42"/>
                    <a:pt x="42" y="41"/>
                  </a:cubicBezTo>
                  <a:cubicBezTo>
                    <a:pt x="43" y="41"/>
                    <a:pt x="44" y="41"/>
                    <a:pt x="45" y="41"/>
                  </a:cubicBezTo>
                  <a:cubicBezTo>
                    <a:pt x="46" y="41"/>
                    <a:pt x="47" y="40"/>
                    <a:pt x="48" y="40"/>
                  </a:cubicBezTo>
                  <a:cubicBezTo>
                    <a:pt x="48" y="40"/>
                    <a:pt x="49" y="39"/>
                    <a:pt x="50" y="39"/>
                  </a:cubicBezTo>
                  <a:lnTo>
                    <a:pt x="51" y="41"/>
                  </a:lnTo>
                  <a:close/>
                  <a:moveTo>
                    <a:pt x="47" y="34"/>
                  </a:moveTo>
                  <a:cubicBezTo>
                    <a:pt x="46" y="34"/>
                    <a:pt x="45" y="35"/>
                    <a:pt x="45" y="35"/>
                  </a:cubicBezTo>
                  <a:cubicBezTo>
                    <a:pt x="44" y="35"/>
                    <a:pt x="43" y="36"/>
                    <a:pt x="42" y="36"/>
                  </a:cubicBezTo>
                  <a:cubicBezTo>
                    <a:pt x="42" y="36"/>
                    <a:pt x="41" y="36"/>
                    <a:pt x="40" y="36"/>
                  </a:cubicBezTo>
                  <a:cubicBezTo>
                    <a:pt x="39" y="36"/>
                    <a:pt x="38" y="36"/>
                    <a:pt x="38" y="36"/>
                  </a:cubicBezTo>
                  <a:cubicBezTo>
                    <a:pt x="37" y="35"/>
                    <a:pt x="36" y="35"/>
                    <a:pt x="35" y="35"/>
                  </a:cubicBezTo>
                  <a:cubicBezTo>
                    <a:pt x="35" y="34"/>
                    <a:pt x="34" y="34"/>
                    <a:pt x="34" y="33"/>
                  </a:cubicBezTo>
                  <a:cubicBezTo>
                    <a:pt x="34" y="32"/>
                    <a:pt x="33" y="31"/>
                    <a:pt x="33" y="30"/>
                  </a:cubicBezTo>
                  <a:cubicBezTo>
                    <a:pt x="33" y="29"/>
                    <a:pt x="34" y="29"/>
                    <a:pt x="34" y="28"/>
                  </a:cubicBezTo>
                  <a:cubicBezTo>
                    <a:pt x="34" y="27"/>
                    <a:pt x="35" y="27"/>
                    <a:pt x="35" y="26"/>
                  </a:cubicBezTo>
                  <a:cubicBezTo>
                    <a:pt x="36" y="25"/>
                    <a:pt x="37" y="25"/>
                    <a:pt x="37" y="25"/>
                  </a:cubicBezTo>
                  <a:cubicBezTo>
                    <a:pt x="38" y="24"/>
                    <a:pt x="39" y="24"/>
                    <a:pt x="40" y="24"/>
                  </a:cubicBezTo>
                  <a:lnTo>
                    <a:pt x="47" y="34"/>
                  </a:lnTo>
                  <a:close/>
                  <a:moveTo>
                    <a:pt x="50" y="11"/>
                  </a:moveTo>
                  <a:cubicBezTo>
                    <a:pt x="50" y="12"/>
                    <a:pt x="49" y="12"/>
                    <a:pt x="49" y="13"/>
                  </a:cubicBezTo>
                  <a:cubicBezTo>
                    <a:pt x="48" y="14"/>
                    <a:pt x="48" y="14"/>
                    <a:pt x="47" y="15"/>
                  </a:cubicBezTo>
                  <a:cubicBezTo>
                    <a:pt x="47" y="15"/>
                    <a:pt x="46" y="16"/>
                    <a:pt x="45" y="16"/>
                  </a:cubicBezTo>
                  <a:cubicBezTo>
                    <a:pt x="44" y="16"/>
                    <a:pt x="44" y="17"/>
                    <a:pt x="43" y="17"/>
                  </a:cubicBezTo>
                  <a:cubicBezTo>
                    <a:pt x="43" y="16"/>
                    <a:pt x="42" y="16"/>
                    <a:pt x="42" y="15"/>
                  </a:cubicBezTo>
                  <a:cubicBezTo>
                    <a:pt x="42" y="15"/>
                    <a:pt x="41" y="14"/>
                    <a:pt x="41" y="14"/>
                  </a:cubicBezTo>
                  <a:cubicBezTo>
                    <a:pt x="41" y="13"/>
                    <a:pt x="41" y="12"/>
                    <a:pt x="41" y="12"/>
                  </a:cubicBezTo>
                  <a:cubicBezTo>
                    <a:pt x="41" y="11"/>
                    <a:pt x="41" y="10"/>
                    <a:pt x="42" y="9"/>
                  </a:cubicBezTo>
                  <a:cubicBezTo>
                    <a:pt x="42" y="9"/>
                    <a:pt x="43" y="8"/>
                    <a:pt x="43" y="8"/>
                  </a:cubicBezTo>
                  <a:cubicBezTo>
                    <a:pt x="44" y="8"/>
                    <a:pt x="45" y="7"/>
                    <a:pt x="46" y="7"/>
                  </a:cubicBezTo>
                  <a:cubicBezTo>
                    <a:pt x="46" y="7"/>
                    <a:pt x="47" y="7"/>
                    <a:pt x="48" y="8"/>
                  </a:cubicBezTo>
                  <a:cubicBezTo>
                    <a:pt x="48" y="8"/>
                    <a:pt x="49" y="8"/>
                    <a:pt x="49" y="9"/>
                  </a:cubicBezTo>
                  <a:cubicBezTo>
                    <a:pt x="49" y="9"/>
                    <a:pt x="50" y="10"/>
                    <a:pt x="50" y="11"/>
                  </a:cubicBezTo>
                  <a:moveTo>
                    <a:pt x="62" y="9"/>
                  </a:moveTo>
                  <a:cubicBezTo>
                    <a:pt x="73" y="9"/>
                    <a:pt x="73" y="9"/>
                    <a:pt x="73" y="9"/>
                  </a:cubicBezTo>
                  <a:cubicBezTo>
                    <a:pt x="66" y="41"/>
                    <a:pt x="66" y="41"/>
                    <a:pt x="66" y="41"/>
                  </a:cubicBezTo>
                  <a:cubicBezTo>
                    <a:pt x="74" y="41"/>
                    <a:pt x="74" y="41"/>
                    <a:pt x="74" y="41"/>
                  </a:cubicBezTo>
                  <a:cubicBezTo>
                    <a:pt x="81" y="9"/>
                    <a:pt x="81" y="9"/>
                    <a:pt x="81" y="9"/>
                  </a:cubicBezTo>
                  <a:cubicBezTo>
                    <a:pt x="92" y="9"/>
                    <a:pt x="92" y="9"/>
                    <a:pt x="92" y="9"/>
                  </a:cubicBezTo>
                  <a:cubicBezTo>
                    <a:pt x="93" y="3"/>
                    <a:pt x="93" y="3"/>
                    <a:pt x="93" y="3"/>
                  </a:cubicBezTo>
                  <a:cubicBezTo>
                    <a:pt x="64" y="3"/>
                    <a:pt x="64" y="3"/>
                    <a:pt x="64" y="3"/>
                  </a:cubicBezTo>
                  <a:lnTo>
                    <a:pt x="62" y="9"/>
                  </a:lnTo>
                  <a:close/>
                  <a:moveTo>
                    <a:pt x="109" y="9"/>
                  </a:moveTo>
                  <a:cubicBezTo>
                    <a:pt x="120" y="9"/>
                    <a:pt x="120" y="9"/>
                    <a:pt x="120" y="9"/>
                  </a:cubicBezTo>
                  <a:cubicBezTo>
                    <a:pt x="113" y="41"/>
                    <a:pt x="113" y="41"/>
                    <a:pt x="113" y="41"/>
                  </a:cubicBezTo>
                  <a:cubicBezTo>
                    <a:pt x="121" y="41"/>
                    <a:pt x="121" y="41"/>
                    <a:pt x="121" y="41"/>
                  </a:cubicBezTo>
                  <a:cubicBezTo>
                    <a:pt x="128" y="9"/>
                    <a:pt x="128" y="9"/>
                    <a:pt x="128" y="9"/>
                  </a:cubicBezTo>
                  <a:cubicBezTo>
                    <a:pt x="139" y="9"/>
                    <a:pt x="139" y="9"/>
                    <a:pt x="139" y="9"/>
                  </a:cubicBezTo>
                  <a:cubicBezTo>
                    <a:pt x="140" y="3"/>
                    <a:pt x="140" y="3"/>
                    <a:pt x="140" y="3"/>
                  </a:cubicBezTo>
                  <a:cubicBezTo>
                    <a:pt x="111" y="3"/>
                    <a:pt x="111" y="3"/>
                    <a:pt x="111" y="3"/>
                  </a:cubicBezTo>
                  <a:lnTo>
                    <a:pt x="109" y="9"/>
                  </a:lnTo>
                  <a:close/>
                  <a:moveTo>
                    <a:pt x="160" y="29"/>
                  </a:moveTo>
                  <a:cubicBezTo>
                    <a:pt x="160" y="28"/>
                    <a:pt x="160" y="27"/>
                    <a:pt x="160" y="26"/>
                  </a:cubicBezTo>
                  <a:cubicBezTo>
                    <a:pt x="160" y="25"/>
                    <a:pt x="160" y="24"/>
                    <a:pt x="160" y="23"/>
                  </a:cubicBezTo>
                  <a:cubicBezTo>
                    <a:pt x="160" y="20"/>
                    <a:pt x="160" y="18"/>
                    <a:pt x="159" y="17"/>
                  </a:cubicBezTo>
                  <a:cubicBezTo>
                    <a:pt x="158" y="15"/>
                    <a:pt x="157" y="14"/>
                    <a:pt x="155" y="13"/>
                  </a:cubicBezTo>
                  <a:cubicBezTo>
                    <a:pt x="153" y="12"/>
                    <a:pt x="151" y="12"/>
                    <a:pt x="149" y="12"/>
                  </a:cubicBezTo>
                  <a:cubicBezTo>
                    <a:pt x="147" y="12"/>
                    <a:pt x="145" y="12"/>
                    <a:pt x="144" y="13"/>
                  </a:cubicBezTo>
                  <a:cubicBezTo>
                    <a:pt x="142" y="14"/>
                    <a:pt x="141" y="14"/>
                    <a:pt x="139" y="16"/>
                  </a:cubicBezTo>
                  <a:cubicBezTo>
                    <a:pt x="138" y="17"/>
                    <a:pt x="137" y="18"/>
                    <a:pt x="136" y="19"/>
                  </a:cubicBezTo>
                  <a:cubicBezTo>
                    <a:pt x="135" y="21"/>
                    <a:pt x="134" y="22"/>
                    <a:pt x="134" y="24"/>
                  </a:cubicBezTo>
                  <a:cubicBezTo>
                    <a:pt x="133" y="26"/>
                    <a:pt x="133" y="27"/>
                    <a:pt x="133" y="29"/>
                  </a:cubicBezTo>
                  <a:cubicBezTo>
                    <a:pt x="133" y="31"/>
                    <a:pt x="133" y="33"/>
                    <a:pt x="134" y="35"/>
                  </a:cubicBezTo>
                  <a:cubicBezTo>
                    <a:pt x="134" y="36"/>
                    <a:pt x="135" y="38"/>
                    <a:pt x="137" y="39"/>
                  </a:cubicBezTo>
                  <a:cubicBezTo>
                    <a:pt x="138" y="40"/>
                    <a:pt x="139" y="40"/>
                    <a:pt x="141" y="41"/>
                  </a:cubicBezTo>
                  <a:cubicBezTo>
                    <a:pt x="143" y="41"/>
                    <a:pt x="144" y="42"/>
                    <a:pt x="146" y="42"/>
                  </a:cubicBezTo>
                  <a:cubicBezTo>
                    <a:pt x="148" y="42"/>
                    <a:pt x="149" y="41"/>
                    <a:pt x="151" y="41"/>
                  </a:cubicBezTo>
                  <a:cubicBezTo>
                    <a:pt x="153" y="41"/>
                    <a:pt x="154" y="40"/>
                    <a:pt x="155" y="40"/>
                  </a:cubicBezTo>
                  <a:cubicBezTo>
                    <a:pt x="156" y="34"/>
                    <a:pt x="156" y="34"/>
                    <a:pt x="156" y="34"/>
                  </a:cubicBezTo>
                  <a:cubicBezTo>
                    <a:pt x="155" y="35"/>
                    <a:pt x="154" y="35"/>
                    <a:pt x="152" y="36"/>
                  </a:cubicBezTo>
                  <a:cubicBezTo>
                    <a:pt x="151" y="36"/>
                    <a:pt x="149" y="36"/>
                    <a:pt x="148" y="36"/>
                  </a:cubicBezTo>
                  <a:cubicBezTo>
                    <a:pt x="146" y="36"/>
                    <a:pt x="145" y="36"/>
                    <a:pt x="143" y="36"/>
                  </a:cubicBezTo>
                  <a:cubicBezTo>
                    <a:pt x="142" y="35"/>
                    <a:pt x="141" y="34"/>
                    <a:pt x="141" y="33"/>
                  </a:cubicBezTo>
                  <a:cubicBezTo>
                    <a:pt x="140" y="32"/>
                    <a:pt x="140" y="31"/>
                    <a:pt x="140" y="29"/>
                  </a:cubicBezTo>
                  <a:lnTo>
                    <a:pt x="160" y="29"/>
                  </a:lnTo>
                  <a:close/>
                  <a:moveTo>
                    <a:pt x="141" y="24"/>
                  </a:moveTo>
                  <a:cubicBezTo>
                    <a:pt x="141" y="23"/>
                    <a:pt x="142" y="22"/>
                    <a:pt x="143" y="21"/>
                  </a:cubicBezTo>
                  <a:cubicBezTo>
                    <a:pt x="143" y="20"/>
                    <a:pt x="144" y="19"/>
                    <a:pt x="145" y="18"/>
                  </a:cubicBezTo>
                  <a:cubicBezTo>
                    <a:pt x="146" y="18"/>
                    <a:pt x="147" y="17"/>
                    <a:pt x="149" y="17"/>
                  </a:cubicBezTo>
                  <a:cubicBezTo>
                    <a:pt x="150" y="17"/>
                    <a:pt x="151" y="18"/>
                    <a:pt x="152" y="19"/>
                  </a:cubicBezTo>
                  <a:cubicBezTo>
                    <a:pt x="153" y="19"/>
                    <a:pt x="153" y="21"/>
                    <a:pt x="153" y="22"/>
                  </a:cubicBezTo>
                  <a:cubicBezTo>
                    <a:pt x="153" y="22"/>
                    <a:pt x="153" y="23"/>
                    <a:pt x="153" y="23"/>
                  </a:cubicBezTo>
                  <a:cubicBezTo>
                    <a:pt x="153" y="23"/>
                    <a:pt x="153" y="24"/>
                    <a:pt x="153" y="24"/>
                  </a:cubicBezTo>
                  <a:lnTo>
                    <a:pt x="141" y="24"/>
                  </a:lnTo>
                  <a:close/>
                  <a:moveTo>
                    <a:pt x="188" y="13"/>
                  </a:moveTo>
                  <a:cubicBezTo>
                    <a:pt x="187" y="13"/>
                    <a:pt x="186" y="13"/>
                    <a:pt x="184" y="12"/>
                  </a:cubicBezTo>
                  <a:cubicBezTo>
                    <a:pt x="183" y="12"/>
                    <a:pt x="182" y="12"/>
                    <a:pt x="180" y="12"/>
                  </a:cubicBezTo>
                  <a:cubicBezTo>
                    <a:pt x="178" y="12"/>
                    <a:pt x="176" y="12"/>
                    <a:pt x="174" y="13"/>
                  </a:cubicBezTo>
                  <a:cubicBezTo>
                    <a:pt x="172" y="14"/>
                    <a:pt x="170" y="15"/>
                    <a:pt x="168" y="17"/>
                  </a:cubicBezTo>
                  <a:cubicBezTo>
                    <a:pt x="167" y="19"/>
                    <a:pt x="166" y="20"/>
                    <a:pt x="165" y="23"/>
                  </a:cubicBezTo>
                  <a:cubicBezTo>
                    <a:pt x="164" y="25"/>
                    <a:pt x="164" y="27"/>
                    <a:pt x="164" y="29"/>
                  </a:cubicBezTo>
                  <a:cubicBezTo>
                    <a:pt x="164" y="32"/>
                    <a:pt x="164" y="34"/>
                    <a:pt x="165" y="36"/>
                  </a:cubicBezTo>
                  <a:cubicBezTo>
                    <a:pt x="166" y="38"/>
                    <a:pt x="168" y="39"/>
                    <a:pt x="169" y="40"/>
                  </a:cubicBezTo>
                  <a:cubicBezTo>
                    <a:pt x="171" y="41"/>
                    <a:pt x="173" y="42"/>
                    <a:pt x="176" y="42"/>
                  </a:cubicBezTo>
                  <a:cubicBezTo>
                    <a:pt x="177" y="42"/>
                    <a:pt x="178" y="41"/>
                    <a:pt x="179" y="41"/>
                  </a:cubicBezTo>
                  <a:cubicBezTo>
                    <a:pt x="181" y="41"/>
                    <a:pt x="182" y="41"/>
                    <a:pt x="183" y="40"/>
                  </a:cubicBezTo>
                  <a:cubicBezTo>
                    <a:pt x="184" y="34"/>
                    <a:pt x="184" y="34"/>
                    <a:pt x="184" y="34"/>
                  </a:cubicBezTo>
                  <a:cubicBezTo>
                    <a:pt x="183" y="35"/>
                    <a:pt x="182" y="35"/>
                    <a:pt x="182" y="35"/>
                  </a:cubicBezTo>
                  <a:cubicBezTo>
                    <a:pt x="181" y="35"/>
                    <a:pt x="180" y="36"/>
                    <a:pt x="180" y="36"/>
                  </a:cubicBezTo>
                  <a:cubicBezTo>
                    <a:pt x="179" y="36"/>
                    <a:pt x="178" y="36"/>
                    <a:pt x="178" y="36"/>
                  </a:cubicBezTo>
                  <a:cubicBezTo>
                    <a:pt x="176" y="36"/>
                    <a:pt x="175" y="36"/>
                    <a:pt x="175" y="35"/>
                  </a:cubicBezTo>
                  <a:cubicBezTo>
                    <a:pt x="174" y="35"/>
                    <a:pt x="173" y="34"/>
                    <a:pt x="173" y="34"/>
                  </a:cubicBezTo>
                  <a:cubicBezTo>
                    <a:pt x="172" y="33"/>
                    <a:pt x="172" y="32"/>
                    <a:pt x="172" y="31"/>
                  </a:cubicBezTo>
                  <a:cubicBezTo>
                    <a:pt x="172" y="30"/>
                    <a:pt x="171" y="29"/>
                    <a:pt x="171" y="29"/>
                  </a:cubicBezTo>
                  <a:cubicBezTo>
                    <a:pt x="171" y="27"/>
                    <a:pt x="172" y="26"/>
                    <a:pt x="172" y="25"/>
                  </a:cubicBezTo>
                  <a:cubicBezTo>
                    <a:pt x="172" y="23"/>
                    <a:pt x="173" y="22"/>
                    <a:pt x="174" y="21"/>
                  </a:cubicBezTo>
                  <a:cubicBezTo>
                    <a:pt x="175" y="20"/>
                    <a:pt x="176" y="19"/>
                    <a:pt x="177" y="19"/>
                  </a:cubicBezTo>
                  <a:cubicBezTo>
                    <a:pt x="178" y="18"/>
                    <a:pt x="179" y="18"/>
                    <a:pt x="181" y="18"/>
                  </a:cubicBezTo>
                  <a:cubicBezTo>
                    <a:pt x="182" y="18"/>
                    <a:pt x="183" y="18"/>
                    <a:pt x="184" y="18"/>
                  </a:cubicBezTo>
                  <a:cubicBezTo>
                    <a:pt x="184" y="18"/>
                    <a:pt x="185" y="19"/>
                    <a:pt x="186" y="19"/>
                  </a:cubicBezTo>
                  <a:lnTo>
                    <a:pt x="188" y="13"/>
                  </a:lnTo>
                  <a:close/>
                  <a:moveTo>
                    <a:pt x="187" y="41"/>
                  </a:moveTo>
                  <a:cubicBezTo>
                    <a:pt x="194" y="41"/>
                    <a:pt x="194" y="41"/>
                    <a:pt x="194" y="41"/>
                  </a:cubicBezTo>
                  <a:cubicBezTo>
                    <a:pt x="197" y="27"/>
                    <a:pt x="197" y="27"/>
                    <a:pt x="197" y="27"/>
                  </a:cubicBezTo>
                  <a:cubicBezTo>
                    <a:pt x="198" y="26"/>
                    <a:pt x="198" y="25"/>
                    <a:pt x="198" y="24"/>
                  </a:cubicBezTo>
                  <a:cubicBezTo>
                    <a:pt x="199" y="22"/>
                    <a:pt x="199" y="22"/>
                    <a:pt x="200" y="21"/>
                  </a:cubicBezTo>
                  <a:cubicBezTo>
                    <a:pt x="200" y="20"/>
                    <a:pt x="201" y="19"/>
                    <a:pt x="202" y="19"/>
                  </a:cubicBezTo>
                  <a:cubicBezTo>
                    <a:pt x="203" y="18"/>
                    <a:pt x="204" y="18"/>
                    <a:pt x="205" y="18"/>
                  </a:cubicBezTo>
                  <a:cubicBezTo>
                    <a:pt x="206" y="18"/>
                    <a:pt x="207" y="18"/>
                    <a:pt x="207" y="18"/>
                  </a:cubicBezTo>
                  <a:cubicBezTo>
                    <a:pt x="208" y="19"/>
                    <a:pt x="208" y="19"/>
                    <a:pt x="209" y="20"/>
                  </a:cubicBezTo>
                  <a:cubicBezTo>
                    <a:pt x="209" y="20"/>
                    <a:pt x="209" y="21"/>
                    <a:pt x="209" y="22"/>
                  </a:cubicBezTo>
                  <a:cubicBezTo>
                    <a:pt x="209" y="23"/>
                    <a:pt x="209" y="24"/>
                    <a:pt x="209" y="25"/>
                  </a:cubicBezTo>
                  <a:cubicBezTo>
                    <a:pt x="209" y="26"/>
                    <a:pt x="209" y="27"/>
                    <a:pt x="208" y="28"/>
                  </a:cubicBezTo>
                  <a:cubicBezTo>
                    <a:pt x="206" y="41"/>
                    <a:pt x="206" y="41"/>
                    <a:pt x="206" y="41"/>
                  </a:cubicBezTo>
                  <a:cubicBezTo>
                    <a:pt x="213" y="41"/>
                    <a:pt x="213" y="41"/>
                    <a:pt x="213" y="41"/>
                  </a:cubicBezTo>
                  <a:cubicBezTo>
                    <a:pt x="216" y="27"/>
                    <a:pt x="216" y="27"/>
                    <a:pt x="216" y="27"/>
                  </a:cubicBezTo>
                  <a:cubicBezTo>
                    <a:pt x="216" y="26"/>
                    <a:pt x="216" y="25"/>
                    <a:pt x="217" y="24"/>
                  </a:cubicBezTo>
                  <a:cubicBezTo>
                    <a:pt x="217" y="23"/>
                    <a:pt x="217" y="22"/>
                    <a:pt x="217" y="21"/>
                  </a:cubicBezTo>
                  <a:cubicBezTo>
                    <a:pt x="217" y="19"/>
                    <a:pt x="217" y="18"/>
                    <a:pt x="216" y="16"/>
                  </a:cubicBezTo>
                  <a:cubicBezTo>
                    <a:pt x="215" y="15"/>
                    <a:pt x="214" y="14"/>
                    <a:pt x="213" y="13"/>
                  </a:cubicBezTo>
                  <a:cubicBezTo>
                    <a:pt x="211" y="12"/>
                    <a:pt x="210" y="12"/>
                    <a:pt x="208" y="12"/>
                  </a:cubicBezTo>
                  <a:cubicBezTo>
                    <a:pt x="207" y="12"/>
                    <a:pt x="206" y="12"/>
                    <a:pt x="205" y="13"/>
                  </a:cubicBezTo>
                  <a:cubicBezTo>
                    <a:pt x="204" y="13"/>
                    <a:pt x="203" y="13"/>
                    <a:pt x="202" y="14"/>
                  </a:cubicBezTo>
                  <a:cubicBezTo>
                    <a:pt x="201" y="14"/>
                    <a:pt x="200" y="15"/>
                    <a:pt x="200" y="15"/>
                  </a:cubicBezTo>
                  <a:cubicBezTo>
                    <a:pt x="200" y="15"/>
                    <a:pt x="200" y="15"/>
                    <a:pt x="200" y="15"/>
                  </a:cubicBezTo>
                  <a:cubicBezTo>
                    <a:pt x="203" y="0"/>
                    <a:pt x="203" y="0"/>
                    <a:pt x="203" y="0"/>
                  </a:cubicBezTo>
                  <a:cubicBezTo>
                    <a:pt x="196" y="0"/>
                    <a:pt x="196" y="0"/>
                    <a:pt x="196" y="0"/>
                  </a:cubicBezTo>
                  <a:lnTo>
                    <a:pt x="187" y="41"/>
                  </a:lnTo>
                  <a:close/>
                  <a:moveTo>
                    <a:pt x="221" y="41"/>
                  </a:moveTo>
                  <a:cubicBezTo>
                    <a:pt x="228" y="41"/>
                    <a:pt x="228" y="41"/>
                    <a:pt x="228" y="41"/>
                  </a:cubicBezTo>
                  <a:cubicBezTo>
                    <a:pt x="231" y="27"/>
                    <a:pt x="231" y="27"/>
                    <a:pt x="231" y="27"/>
                  </a:cubicBezTo>
                  <a:cubicBezTo>
                    <a:pt x="231" y="26"/>
                    <a:pt x="231" y="25"/>
                    <a:pt x="232" y="24"/>
                  </a:cubicBezTo>
                  <a:cubicBezTo>
                    <a:pt x="232" y="22"/>
                    <a:pt x="233" y="22"/>
                    <a:pt x="233" y="21"/>
                  </a:cubicBezTo>
                  <a:cubicBezTo>
                    <a:pt x="234" y="20"/>
                    <a:pt x="235" y="19"/>
                    <a:pt x="236" y="19"/>
                  </a:cubicBezTo>
                  <a:cubicBezTo>
                    <a:pt x="236" y="18"/>
                    <a:pt x="237" y="18"/>
                    <a:pt x="239" y="18"/>
                  </a:cubicBezTo>
                  <a:cubicBezTo>
                    <a:pt x="240" y="18"/>
                    <a:pt x="240" y="18"/>
                    <a:pt x="241" y="18"/>
                  </a:cubicBezTo>
                  <a:cubicBezTo>
                    <a:pt x="241" y="19"/>
                    <a:pt x="242" y="19"/>
                    <a:pt x="242" y="20"/>
                  </a:cubicBezTo>
                  <a:cubicBezTo>
                    <a:pt x="243" y="20"/>
                    <a:pt x="243" y="21"/>
                    <a:pt x="243" y="22"/>
                  </a:cubicBezTo>
                  <a:cubicBezTo>
                    <a:pt x="243" y="23"/>
                    <a:pt x="243" y="24"/>
                    <a:pt x="242" y="25"/>
                  </a:cubicBezTo>
                  <a:cubicBezTo>
                    <a:pt x="242" y="26"/>
                    <a:pt x="242" y="27"/>
                    <a:pt x="242" y="28"/>
                  </a:cubicBezTo>
                  <a:cubicBezTo>
                    <a:pt x="239" y="41"/>
                    <a:pt x="239" y="41"/>
                    <a:pt x="239" y="41"/>
                  </a:cubicBezTo>
                  <a:cubicBezTo>
                    <a:pt x="247" y="41"/>
                    <a:pt x="247" y="41"/>
                    <a:pt x="247" y="41"/>
                  </a:cubicBezTo>
                  <a:cubicBezTo>
                    <a:pt x="249" y="27"/>
                    <a:pt x="249" y="27"/>
                    <a:pt x="249" y="27"/>
                  </a:cubicBezTo>
                  <a:cubicBezTo>
                    <a:pt x="250" y="26"/>
                    <a:pt x="250" y="25"/>
                    <a:pt x="250" y="24"/>
                  </a:cubicBezTo>
                  <a:cubicBezTo>
                    <a:pt x="250" y="23"/>
                    <a:pt x="250" y="22"/>
                    <a:pt x="250" y="21"/>
                  </a:cubicBezTo>
                  <a:cubicBezTo>
                    <a:pt x="250" y="19"/>
                    <a:pt x="250" y="18"/>
                    <a:pt x="249" y="16"/>
                  </a:cubicBezTo>
                  <a:cubicBezTo>
                    <a:pt x="249" y="15"/>
                    <a:pt x="247" y="14"/>
                    <a:pt x="246" y="13"/>
                  </a:cubicBezTo>
                  <a:cubicBezTo>
                    <a:pt x="245" y="12"/>
                    <a:pt x="243" y="12"/>
                    <a:pt x="241" y="12"/>
                  </a:cubicBezTo>
                  <a:cubicBezTo>
                    <a:pt x="240" y="12"/>
                    <a:pt x="239" y="12"/>
                    <a:pt x="238" y="13"/>
                  </a:cubicBezTo>
                  <a:cubicBezTo>
                    <a:pt x="237" y="13"/>
                    <a:pt x="236" y="13"/>
                    <a:pt x="235" y="14"/>
                  </a:cubicBezTo>
                  <a:cubicBezTo>
                    <a:pt x="235" y="14"/>
                    <a:pt x="234" y="15"/>
                    <a:pt x="233" y="15"/>
                  </a:cubicBezTo>
                  <a:cubicBezTo>
                    <a:pt x="233" y="15"/>
                    <a:pt x="233" y="15"/>
                    <a:pt x="233" y="15"/>
                  </a:cubicBezTo>
                  <a:cubicBezTo>
                    <a:pt x="234" y="13"/>
                    <a:pt x="234" y="13"/>
                    <a:pt x="234" y="13"/>
                  </a:cubicBezTo>
                  <a:cubicBezTo>
                    <a:pt x="226" y="13"/>
                    <a:pt x="226" y="13"/>
                    <a:pt x="226" y="13"/>
                  </a:cubicBezTo>
                  <a:cubicBezTo>
                    <a:pt x="226" y="13"/>
                    <a:pt x="226" y="14"/>
                    <a:pt x="226" y="14"/>
                  </a:cubicBezTo>
                  <a:cubicBezTo>
                    <a:pt x="226" y="15"/>
                    <a:pt x="226" y="16"/>
                    <a:pt x="226" y="17"/>
                  </a:cubicBezTo>
                  <a:lnTo>
                    <a:pt x="221" y="41"/>
                  </a:lnTo>
                  <a:close/>
                  <a:moveTo>
                    <a:pt x="269" y="36"/>
                  </a:moveTo>
                  <a:cubicBezTo>
                    <a:pt x="267" y="36"/>
                    <a:pt x="266" y="36"/>
                    <a:pt x="265" y="35"/>
                  </a:cubicBezTo>
                  <a:cubicBezTo>
                    <a:pt x="264" y="34"/>
                    <a:pt x="264" y="34"/>
                    <a:pt x="263" y="33"/>
                  </a:cubicBezTo>
                  <a:cubicBezTo>
                    <a:pt x="263" y="32"/>
                    <a:pt x="263" y="30"/>
                    <a:pt x="263" y="29"/>
                  </a:cubicBezTo>
                  <a:cubicBezTo>
                    <a:pt x="263" y="28"/>
                    <a:pt x="263" y="27"/>
                    <a:pt x="263" y="26"/>
                  </a:cubicBezTo>
                  <a:cubicBezTo>
                    <a:pt x="263" y="25"/>
                    <a:pt x="264" y="24"/>
                    <a:pt x="264" y="23"/>
                  </a:cubicBezTo>
                  <a:cubicBezTo>
                    <a:pt x="265" y="22"/>
                    <a:pt x="265" y="21"/>
                    <a:pt x="266" y="20"/>
                  </a:cubicBezTo>
                  <a:cubicBezTo>
                    <a:pt x="267" y="20"/>
                    <a:pt x="267" y="19"/>
                    <a:pt x="268" y="18"/>
                  </a:cubicBezTo>
                  <a:cubicBezTo>
                    <a:pt x="269" y="18"/>
                    <a:pt x="270" y="18"/>
                    <a:pt x="271" y="18"/>
                  </a:cubicBezTo>
                  <a:cubicBezTo>
                    <a:pt x="273" y="18"/>
                    <a:pt x="273" y="18"/>
                    <a:pt x="274" y="18"/>
                  </a:cubicBezTo>
                  <a:cubicBezTo>
                    <a:pt x="275" y="19"/>
                    <a:pt x="275" y="19"/>
                    <a:pt x="276" y="20"/>
                  </a:cubicBezTo>
                  <a:cubicBezTo>
                    <a:pt x="276" y="20"/>
                    <a:pt x="277" y="21"/>
                    <a:pt x="277" y="22"/>
                  </a:cubicBezTo>
                  <a:cubicBezTo>
                    <a:pt x="277" y="23"/>
                    <a:pt x="277" y="24"/>
                    <a:pt x="277" y="24"/>
                  </a:cubicBezTo>
                  <a:cubicBezTo>
                    <a:pt x="277" y="25"/>
                    <a:pt x="277" y="26"/>
                    <a:pt x="277" y="28"/>
                  </a:cubicBezTo>
                  <a:cubicBezTo>
                    <a:pt x="277" y="29"/>
                    <a:pt x="276" y="30"/>
                    <a:pt x="276" y="31"/>
                  </a:cubicBezTo>
                  <a:cubicBezTo>
                    <a:pt x="275" y="32"/>
                    <a:pt x="275" y="32"/>
                    <a:pt x="274" y="33"/>
                  </a:cubicBezTo>
                  <a:cubicBezTo>
                    <a:pt x="273" y="34"/>
                    <a:pt x="273" y="35"/>
                    <a:pt x="272" y="35"/>
                  </a:cubicBezTo>
                  <a:cubicBezTo>
                    <a:pt x="271" y="36"/>
                    <a:pt x="270" y="36"/>
                    <a:pt x="269" y="36"/>
                  </a:cubicBezTo>
                  <a:moveTo>
                    <a:pt x="272" y="12"/>
                  </a:moveTo>
                  <a:cubicBezTo>
                    <a:pt x="269" y="12"/>
                    <a:pt x="267" y="12"/>
                    <a:pt x="265" y="13"/>
                  </a:cubicBezTo>
                  <a:cubicBezTo>
                    <a:pt x="263" y="14"/>
                    <a:pt x="261" y="15"/>
                    <a:pt x="260" y="17"/>
                  </a:cubicBezTo>
                  <a:cubicBezTo>
                    <a:pt x="258" y="18"/>
                    <a:pt x="257" y="20"/>
                    <a:pt x="256" y="22"/>
                  </a:cubicBezTo>
                  <a:cubicBezTo>
                    <a:pt x="256" y="24"/>
                    <a:pt x="255" y="26"/>
                    <a:pt x="255" y="29"/>
                  </a:cubicBezTo>
                  <a:cubicBezTo>
                    <a:pt x="255" y="31"/>
                    <a:pt x="256" y="34"/>
                    <a:pt x="257" y="36"/>
                  </a:cubicBezTo>
                  <a:cubicBezTo>
                    <a:pt x="258" y="37"/>
                    <a:pt x="259" y="39"/>
                    <a:pt x="261" y="40"/>
                  </a:cubicBezTo>
                  <a:cubicBezTo>
                    <a:pt x="263" y="41"/>
                    <a:pt x="265" y="42"/>
                    <a:pt x="268" y="42"/>
                  </a:cubicBezTo>
                  <a:cubicBezTo>
                    <a:pt x="270" y="42"/>
                    <a:pt x="273" y="41"/>
                    <a:pt x="275" y="40"/>
                  </a:cubicBezTo>
                  <a:cubicBezTo>
                    <a:pt x="277" y="39"/>
                    <a:pt x="279" y="38"/>
                    <a:pt x="280" y="37"/>
                  </a:cubicBezTo>
                  <a:cubicBezTo>
                    <a:pt x="282" y="35"/>
                    <a:pt x="283" y="33"/>
                    <a:pt x="284" y="31"/>
                  </a:cubicBezTo>
                  <a:cubicBezTo>
                    <a:pt x="284" y="29"/>
                    <a:pt x="285" y="27"/>
                    <a:pt x="285" y="24"/>
                  </a:cubicBezTo>
                  <a:cubicBezTo>
                    <a:pt x="285" y="22"/>
                    <a:pt x="284" y="21"/>
                    <a:pt x="284" y="19"/>
                  </a:cubicBezTo>
                  <a:cubicBezTo>
                    <a:pt x="283" y="18"/>
                    <a:pt x="282" y="16"/>
                    <a:pt x="281" y="15"/>
                  </a:cubicBezTo>
                  <a:cubicBezTo>
                    <a:pt x="280" y="14"/>
                    <a:pt x="279" y="13"/>
                    <a:pt x="277" y="13"/>
                  </a:cubicBezTo>
                  <a:cubicBezTo>
                    <a:pt x="275" y="12"/>
                    <a:pt x="274" y="12"/>
                    <a:pt x="272" y="12"/>
                  </a:cubicBezTo>
                  <a:moveTo>
                    <a:pt x="287" y="41"/>
                  </a:moveTo>
                  <a:cubicBezTo>
                    <a:pt x="295" y="41"/>
                    <a:pt x="295" y="41"/>
                    <a:pt x="295" y="41"/>
                  </a:cubicBezTo>
                  <a:cubicBezTo>
                    <a:pt x="304" y="0"/>
                    <a:pt x="304" y="0"/>
                    <a:pt x="304" y="0"/>
                  </a:cubicBezTo>
                  <a:cubicBezTo>
                    <a:pt x="296" y="0"/>
                    <a:pt x="296" y="0"/>
                    <a:pt x="296" y="0"/>
                  </a:cubicBezTo>
                  <a:lnTo>
                    <a:pt x="287" y="41"/>
                  </a:lnTo>
                  <a:close/>
                  <a:moveTo>
                    <a:pt x="317" y="36"/>
                  </a:moveTo>
                  <a:cubicBezTo>
                    <a:pt x="316" y="36"/>
                    <a:pt x="315" y="36"/>
                    <a:pt x="314" y="35"/>
                  </a:cubicBezTo>
                  <a:cubicBezTo>
                    <a:pt x="313" y="34"/>
                    <a:pt x="312" y="34"/>
                    <a:pt x="312" y="33"/>
                  </a:cubicBezTo>
                  <a:cubicBezTo>
                    <a:pt x="312" y="32"/>
                    <a:pt x="311" y="30"/>
                    <a:pt x="311" y="29"/>
                  </a:cubicBezTo>
                  <a:cubicBezTo>
                    <a:pt x="311" y="28"/>
                    <a:pt x="312" y="27"/>
                    <a:pt x="312" y="26"/>
                  </a:cubicBezTo>
                  <a:cubicBezTo>
                    <a:pt x="312" y="25"/>
                    <a:pt x="312" y="24"/>
                    <a:pt x="313" y="23"/>
                  </a:cubicBezTo>
                  <a:cubicBezTo>
                    <a:pt x="313" y="22"/>
                    <a:pt x="314" y="21"/>
                    <a:pt x="315" y="20"/>
                  </a:cubicBezTo>
                  <a:cubicBezTo>
                    <a:pt x="315" y="20"/>
                    <a:pt x="316" y="19"/>
                    <a:pt x="317" y="18"/>
                  </a:cubicBezTo>
                  <a:cubicBezTo>
                    <a:pt x="318" y="18"/>
                    <a:pt x="319" y="18"/>
                    <a:pt x="320" y="18"/>
                  </a:cubicBezTo>
                  <a:cubicBezTo>
                    <a:pt x="321" y="18"/>
                    <a:pt x="322" y="18"/>
                    <a:pt x="323" y="18"/>
                  </a:cubicBezTo>
                  <a:cubicBezTo>
                    <a:pt x="324" y="19"/>
                    <a:pt x="324" y="19"/>
                    <a:pt x="325" y="20"/>
                  </a:cubicBezTo>
                  <a:cubicBezTo>
                    <a:pt x="325" y="20"/>
                    <a:pt x="325" y="21"/>
                    <a:pt x="326" y="22"/>
                  </a:cubicBezTo>
                  <a:cubicBezTo>
                    <a:pt x="326" y="23"/>
                    <a:pt x="326" y="24"/>
                    <a:pt x="326" y="24"/>
                  </a:cubicBezTo>
                  <a:cubicBezTo>
                    <a:pt x="326" y="25"/>
                    <a:pt x="326" y="26"/>
                    <a:pt x="325" y="28"/>
                  </a:cubicBezTo>
                  <a:cubicBezTo>
                    <a:pt x="325" y="29"/>
                    <a:pt x="325" y="30"/>
                    <a:pt x="324" y="31"/>
                  </a:cubicBezTo>
                  <a:cubicBezTo>
                    <a:pt x="324" y="32"/>
                    <a:pt x="323" y="32"/>
                    <a:pt x="323" y="33"/>
                  </a:cubicBezTo>
                  <a:cubicBezTo>
                    <a:pt x="322" y="34"/>
                    <a:pt x="321" y="35"/>
                    <a:pt x="320" y="35"/>
                  </a:cubicBezTo>
                  <a:cubicBezTo>
                    <a:pt x="319" y="36"/>
                    <a:pt x="318" y="36"/>
                    <a:pt x="317" y="36"/>
                  </a:cubicBezTo>
                  <a:moveTo>
                    <a:pt x="321" y="12"/>
                  </a:moveTo>
                  <a:cubicBezTo>
                    <a:pt x="318" y="12"/>
                    <a:pt x="316" y="12"/>
                    <a:pt x="314" y="13"/>
                  </a:cubicBezTo>
                  <a:cubicBezTo>
                    <a:pt x="312" y="14"/>
                    <a:pt x="310" y="15"/>
                    <a:pt x="309" y="17"/>
                  </a:cubicBezTo>
                  <a:cubicBezTo>
                    <a:pt x="307" y="18"/>
                    <a:pt x="306" y="20"/>
                    <a:pt x="305" y="22"/>
                  </a:cubicBezTo>
                  <a:cubicBezTo>
                    <a:pt x="304" y="24"/>
                    <a:pt x="304" y="26"/>
                    <a:pt x="304" y="29"/>
                  </a:cubicBezTo>
                  <a:cubicBezTo>
                    <a:pt x="304" y="31"/>
                    <a:pt x="304" y="34"/>
                    <a:pt x="305" y="36"/>
                  </a:cubicBezTo>
                  <a:cubicBezTo>
                    <a:pt x="306" y="37"/>
                    <a:pt x="308" y="39"/>
                    <a:pt x="310" y="40"/>
                  </a:cubicBezTo>
                  <a:cubicBezTo>
                    <a:pt x="312" y="41"/>
                    <a:pt x="314" y="42"/>
                    <a:pt x="317" y="42"/>
                  </a:cubicBezTo>
                  <a:cubicBezTo>
                    <a:pt x="319" y="42"/>
                    <a:pt x="321" y="41"/>
                    <a:pt x="323" y="40"/>
                  </a:cubicBezTo>
                  <a:cubicBezTo>
                    <a:pt x="326" y="39"/>
                    <a:pt x="327" y="38"/>
                    <a:pt x="329" y="37"/>
                  </a:cubicBezTo>
                  <a:cubicBezTo>
                    <a:pt x="330" y="35"/>
                    <a:pt x="331" y="33"/>
                    <a:pt x="332" y="31"/>
                  </a:cubicBezTo>
                  <a:cubicBezTo>
                    <a:pt x="333" y="29"/>
                    <a:pt x="333" y="27"/>
                    <a:pt x="333" y="24"/>
                  </a:cubicBezTo>
                  <a:cubicBezTo>
                    <a:pt x="333" y="22"/>
                    <a:pt x="333" y="21"/>
                    <a:pt x="332" y="19"/>
                  </a:cubicBezTo>
                  <a:cubicBezTo>
                    <a:pt x="332" y="18"/>
                    <a:pt x="331" y="16"/>
                    <a:pt x="330" y="15"/>
                  </a:cubicBezTo>
                  <a:cubicBezTo>
                    <a:pt x="329" y="14"/>
                    <a:pt x="327" y="13"/>
                    <a:pt x="326" y="13"/>
                  </a:cubicBezTo>
                  <a:cubicBezTo>
                    <a:pt x="324" y="12"/>
                    <a:pt x="322" y="12"/>
                    <a:pt x="321" y="12"/>
                  </a:cubicBezTo>
                  <a:moveTo>
                    <a:pt x="335" y="51"/>
                  </a:moveTo>
                  <a:cubicBezTo>
                    <a:pt x="337" y="52"/>
                    <a:pt x="339" y="52"/>
                    <a:pt x="341" y="53"/>
                  </a:cubicBezTo>
                  <a:cubicBezTo>
                    <a:pt x="343" y="53"/>
                    <a:pt x="345" y="53"/>
                    <a:pt x="347" y="53"/>
                  </a:cubicBezTo>
                  <a:cubicBezTo>
                    <a:pt x="349" y="53"/>
                    <a:pt x="351" y="53"/>
                    <a:pt x="353" y="52"/>
                  </a:cubicBezTo>
                  <a:cubicBezTo>
                    <a:pt x="355" y="51"/>
                    <a:pt x="357" y="50"/>
                    <a:pt x="358" y="49"/>
                  </a:cubicBezTo>
                  <a:cubicBezTo>
                    <a:pt x="359" y="48"/>
                    <a:pt x="360" y="46"/>
                    <a:pt x="361" y="44"/>
                  </a:cubicBezTo>
                  <a:cubicBezTo>
                    <a:pt x="362" y="42"/>
                    <a:pt x="362" y="40"/>
                    <a:pt x="363" y="38"/>
                  </a:cubicBezTo>
                  <a:cubicBezTo>
                    <a:pt x="367" y="17"/>
                    <a:pt x="367" y="17"/>
                    <a:pt x="367" y="17"/>
                  </a:cubicBezTo>
                  <a:cubicBezTo>
                    <a:pt x="367" y="16"/>
                    <a:pt x="368" y="15"/>
                    <a:pt x="368" y="14"/>
                  </a:cubicBezTo>
                  <a:cubicBezTo>
                    <a:pt x="368" y="14"/>
                    <a:pt x="368" y="13"/>
                    <a:pt x="368" y="13"/>
                  </a:cubicBezTo>
                  <a:cubicBezTo>
                    <a:pt x="361" y="13"/>
                    <a:pt x="361" y="13"/>
                    <a:pt x="361" y="13"/>
                  </a:cubicBezTo>
                  <a:cubicBezTo>
                    <a:pt x="360" y="17"/>
                    <a:pt x="360" y="17"/>
                    <a:pt x="360" y="17"/>
                  </a:cubicBezTo>
                  <a:cubicBezTo>
                    <a:pt x="360" y="16"/>
                    <a:pt x="359" y="15"/>
                    <a:pt x="358" y="14"/>
                  </a:cubicBezTo>
                  <a:cubicBezTo>
                    <a:pt x="357" y="14"/>
                    <a:pt x="356" y="13"/>
                    <a:pt x="355" y="13"/>
                  </a:cubicBezTo>
                  <a:cubicBezTo>
                    <a:pt x="354" y="12"/>
                    <a:pt x="353" y="12"/>
                    <a:pt x="352" y="12"/>
                  </a:cubicBezTo>
                  <a:cubicBezTo>
                    <a:pt x="350" y="12"/>
                    <a:pt x="348" y="12"/>
                    <a:pt x="347" y="13"/>
                  </a:cubicBezTo>
                  <a:cubicBezTo>
                    <a:pt x="345" y="14"/>
                    <a:pt x="344" y="14"/>
                    <a:pt x="343" y="16"/>
                  </a:cubicBezTo>
                  <a:cubicBezTo>
                    <a:pt x="341" y="17"/>
                    <a:pt x="341" y="18"/>
                    <a:pt x="340" y="19"/>
                  </a:cubicBezTo>
                  <a:cubicBezTo>
                    <a:pt x="339" y="21"/>
                    <a:pt x="338" y="22"/>
                    <a:pt x="338" y="24"/>
                  </a:cubicBezTo>
                  <a:cubicBezTo>
                    <a:pt x="338" y="26"/>
                    <a:pt x="337" y="27"/>
                    <a:pt x="337" y="29"/>
                  </a:cubicBezTo>
                  <a:cubicBezTo>
                    <a:pt x="337" y="31"/>
                    <a:pt x="338" y="32"/>
                    <a:pt x="338" y="33"/>
                  </a:cubicBezTo>
                  <a:cubicBezTo>
                    <a:pt x="338" y="35"/>
                    <a:pt x="339" y="36"/>
                    <a:pt x="340" y="37"/>
                  </a:cubicBezTo>
                  <a:cubicBezTo>
                    <a:pt x="340" y="38"/>
                    <a:pt x="341" y="39"/>
                    <a:pt x="343" y="40"/>
                  </a:cubicBezTo>
                  <a:cubicBezTo>
                    <a:pt x="344" y="41"/>
                    <a:pt x="345" y="41"/>
                    <a:pt x="347" y="41"/>
                  </a:cubicBezTo>
                  <a:cubicBezTo>
                    <a:pt x="349" y="41"/>
                    <a:pt x="350" y="41"/>
                    <a:pt x="351" y="40"/>
                  </a:cubicBezTo>
                  <a:cubicBezTo>
                    <a:pt x="352" y="40"/>
                    <a:pt x="353" y="39"/>
                    <a:pt x="354" y="38"/>
                  </a:cubicBezTo>
                  <a:cubicBezTo>
                    <a:pt x="355" y="38"/>
                    <a:pt x="356" y="37"/>
                    <a:pt x="357" y="36"/>
                  </a:cubicBezTo>
                  <a:cubicBezTo>
                    <a:pt x="357" y="36"/>
                    <a:pt x="357" y="36"/>
                    <a:pt x="357" y="36"/>
                  </a:cubicBezTo>
                  <a:cubicBezTo>
                    <a:pt x="356" y="37"/>
                    <a:pt x="356" y="38"/>
                    <a:pt x="356" y="39"/>
                  </a:cubicBezTo>
                  <a:cubicBezTo>
                    <a:pt x="355" y="40"/>
                    <a:pt x="355" y="41"/>
                    <a:pt x="354" y="42"/>
                  </a:cubicBezTo>
                  <a:cubicBezTo>
                    <a:pt x="354" y="43"/>
                    <a:pt x="353" y="44"/>
                    <a:pt x="353" y="45"/>
                  </a:cubicBezTo>
                  <a:cubicBezTo>
                    <a:pt x="352" y="46"/>
                    <a:pt x="351" y="46"/>
                    <a:pt x="350" y="47"/>
                  </a:cubicBezTo>
                  <a:cubicBezTo>
                    <a:pt x="349" y="47"/>
                    <a:pt x="348" y="47"/>
                    <a:pt x="346" y="47"/>
                  </a:cubicBezTo>
                  <a:cubicBezTo>
                    <a:pt x="345" y="47"/>
                    <a:pt x="344" y="47"/>
                    <a:pt x="343" y="47"/>
                  </a:cubicBezTo>
                  <a:cubicBezTo>
                    <a:pt x="342" y="47"/>
                    <a:pt x="341" y="47"/>
                    <a:pt x="340" y="46"/>
                  </a:cubicBezTo>
                  <a:cubicBezTo>
                    <a:pt x="339" y="46"/>
                    <a:pt x="338" y="46"/>
                    <a:pt x="337" y="45"/>
                  </a:cubicBezTo>
                  <a:lnTo>
                    <a:pt x="335" y="51"/>
                  </a:lnTo>
                  <a:close/>
                  <a:moveTo>
                    <a:pt x="358" y="24"/>
                  </a:moveTo>
                  <a:cubicBezTo>
                    <a:pt x="358" y="25"/>
                    <a:pt x="358" y="26"/>
                    <a:pt x="358" y="27"/>
                  </a:cubicBezTo>
                  <a:cubicBezTo>
                    <a:pt x="357" y="28"/>
                    <a:pt x="357" y="29"/>
                    <a:pt x="357" y="30"/>
                  </a:cubicBezTo>
                  <a:cubicBezTo>
                    <a:pt x="356" y="31"/>
                    <a:pt x="356" y="32"/>
                    <a:pt x="355" y="33"/>
                  </a:cubicBezTo>
                  <a:cubicBezTo>
                    <a:pt x="354" y="33"/>
                    <a:pt x="354" y="34"/>
                    <a:pt x="353" y="35"/>
                  </a:cubicBezTo>
                  <a:cubicBezTo>
                    <a:pt x="352" y="35"/>
                    <a:pt x="351" y="35"/>
                    <a:pt x="350" y="35"/>
                  </a:cubicBezTo>
                  <a:cubicBezTo>
                    <a:pt x="349" y="35"/>
                    <a:pt x="348" y="35"/>
                    <a:pt x="347" y="34"/>
                  </a:cubicBezTo>
                  <a:cubicBezTo>
                    <a:pt x="346" y="34"/>
                    <a:pt x="346" y="33"/>
                    <a:pt x="345" y="32"/>
                  </a:cubicBezTo>
                  <a:cubicBezTo>
                    <a:pt x="345" y="31"/>
                    <a:pt x="345" y="30"/>
                    <a:pt x="345" y="29"/>
                  </a:cubicBezTo>
                  <a:cubicBezTo>
                    <a:pt x="345" y="28"/>
                    <a:pt x="345" y="27"/>
                    <a:pt x="345" y="26"/>
                  </a:cubicBezTo>
                  <a:cubicBezTo>
                    <a:pt x="345" y="25"/>
                    <a:pt x="346" y="24"/>
                    <a:pt x="346" y="23"/>
                  </a:cubicBezTo>
                  <a:cubicBezTo>
                    <a:pt x="347" y="22"/>
                    <a:pt x="347" y="21"/>
                    <a:pt x="348" y="20"/>
                  </a:cubicBezTo>
                  <a:cubicBezTo>
                    <a:pt x="348" y="20"/>
                    <a:pt x="349" y="19"/>
                    <a:pt x="350" y="18"/>
                  </a:cubicBezTo>
                  <a:cubicBezTo>
                    <a:pt x="351" y="18"/>
                    <a:pt x="352" y="18"/>
                    <a:pt x="353" y="18"/>
                  </a:cubicBezTo>
                  <a:cubicBezTo>
                    <a:pt x="354" y="18"/>
                    <a:pt x="355" y="18"/>
                    <a:pt x="356" y="19"/>
                  </a:cubicBezTo>
                  <a:cubicBezTo>
                    <a:pt x="356" y="19"/>
                    <a:pt x="357" y="20"/>
                    <a:pt x="357" y="21"/>
                  </a:cubicBezTo>
                  <a:cubicBezTo>
                    <a:pt x="358" y="22"/>
                    <a:pt x="358" y="23"/>
                    <a:pt x="358" y="24"/>
                  </a:cubicBezTo>
                  <a:moveTo>
                    <a:pt x="372" y="13"/>
                  </a:moveTo>
                  <a:cubicBezTo>
                    <a:pt x="377" y="42"/>
                    <a:pt x="377" y="42"/>
                    <a:pt x="377" y="42"/>
                  </a:cubicBezTo>
                  <a:cubicBezTo>
                    <a:pt x="376" y="44"/>
                    <a:pt x="375" y="45"/>
                    <a:pt x="375" y="45"/>
                  </a:cubicBezTo>
                  <a:cubicBezTo>
                    <a:pt x="374" y="46"/>
                    <a:pt x="373" y="47"/>
                    <a:pt x="373" y="47"/>
                  </a:cubicBezTo>
                  <a:cubicBezTo>
                    <a:pt x="372" y="47"/>
                    <a:pt x="371" y="47"/>
                    <a:pt x="371" y="47"/>
                  </a:cubicBezTo>
                  <a:cubicBezTo>
                    <a:pt x="370" y="47"/>
                    <a:pt x="369" y="47"/>
                    <a:pt x="369" y="47"/>
                  </a:cubicBezTo>
                  <a:cubicBezTo>
                    <a:pt x="368" y="47"/>
                    <a:pt x="368" y="47"/>
                    <a:pt x="367" y="47"/>
                  </a:cubicBezTo>
                  <a:cubicBezTo>
                    <a:pt x="366" y="52"/>
                    <a:pt x="366" y="52"/>
                    <a:pt x="366" y="52"/>
                  </a:cubicBezTo>
                  <a:cubicBezTo>
                    <a:pt x="367" y="53"/>
                    <a:pt x="368" y="53"/>
                    <a:pt x="369" y="53"/>
                  </a:cubicBezTo>
                  <a:cubicBezTo>
                    <a:pt x="369" y="53"/>
                    <a:pt x="370" y="53"/>
                    <a:pt x="371" y="53"/>
                  </a:cubicBezTo>
                  <a:cubicBezTo>
                    <a:pt x="373" y="53"/>
                    <a:pt x="374" y="53"/>
                    <a:pt x="375" y="52"/>
                  </a:cubicBezTo>
                  <a:cubicBezTo>
                    <a:pt x="377" y="52"/>
                    <a:pt x="378" y="51"/>
                    <a:pt x="378" y="51"/>
                  </a:cubicBezTo>
                  <a:cubicBezTo>
                    <a:pt x="379" y="50"/>
                    <a:pt x="380" y="49"/>
                    <a:pt x="381" y="48"/>
                  </a:cubicBezTo>
                  <a:cubicBezTo>
                    <a:pt x="381" y="47"/>
                    <a:pt x="382" y="46"/>
                    <a:pt x="383" y="45"/>
                  </a:cubicBezTo>
                  <a:cubicBezTo>
                    <a:pt x="402" y="13"/>
                    <a:pt x="402" y="13"/>
                    <a:pt x="402" y="13"/>
                  </a:cubicBezTo>
                  <a:cubicBezTo>
                    <a:pt x="394" y="13"/>
                    <a:pt x="394" y="13"/>
                    <a:pt x="394" y="13"/>
                  </a:cubicBezTo>
                  <a:cubicBezTo>
                    <a:pt x="382" y="34"/>
                    <a:pt x="382" y="34"/>
                    <a:pt x="382" y="34"/>
                  </a:cubicBezTo>
                  <a:cubicBezTo>
                    <a:pt x="382" y="34"/>
                    <a:pt x="382" y="34"/>
                    <a:pt x="382" y="34"/>
                  </a:cubicBezTo>
                  <a:cubicBezTo>
                    <a:pt x="380" y="13"/>
                    <a:pt x="380" y="13"/>
                    <a:pt x="380" y="13"/>
                  </a:cubicBezTo>
                  <a:lnTo>
                    <a:pt x="372" y="13"/>
                  </a:lnTo>
                  <a:close/>
                  <a:moveTo>
                    <a:pt x="445" y="4"/>
                  </a:moveTo>
                  <a:cubicBezTo>
                    <a:pt x="443" y="3"/>
                    <a:pt x="441" y="3"/>
                    <a:pt x="440" y="2"/>
                  </a:cubicBezTo>
                  <a:cubicBezTo>
                    <a:pt x="438" y="2"/>
                    <a:pt x="436" y="2"/>
                    <a:pt x="435" y="2"/>
                  </a:cubicBezTo>
                  <a:cubicBezTo>
                    <a:pt x="433" y="2"/>
                    <a:pt x="432" y="2"/>
                    <a:pt x="430" y="2"/>
                  </a:cubicBezTo>
                  <a:cubicBezTo>
                    <a:pt x="429" y="3"/>
                    <a:pt x="428" y="3"/>
                    <a:pt x="426" y="4"/>
                  </a:cubicBezTo>
                  <a:cubicBezTo>
                    <a:pt x="425" y="4"/>
                    <a:pt x="424" y="5"/>
                    <a:pt x="423" y="6"/>
                  </a:cubicBezTo>
                  <a:cubicBezTo>
                    <a:pt x="422" y="7"/>
                    <a:pt x="422" y="8"/>
                    <a:pt x="421" y="9"/>
                  </a:cubicBezTo>
                  <a:cubicBezTo>
                    <a:pt x="421" y="11"/>
                    <a:pt x="420" y="12"/>
                    <a:pt x="420" y="14"/>
                  </a:cubicBezTo>
                  <a:cubicBezTo>
                    <a:pt x="420" y="15"/>
                    <a:pt x="421" y="16"/>
                    <a:pt x="421" y="17"/>
                  </a:cubicBezTo>
                  <a:cubicBezTo>
                    <a:pt x="422" y="18"/>
                    <a:pt x="422" y="19"/>
                    <a:pt x="423" y="20"/>
                  </a:cubicBezTo>
                  <a:cubicBezTo>
                    <a:pt x="424" y="21"/>
                    <a:pt x="425" y="21"/>
                    <a:pt x="425" y="22"/>
                  </a:cubicBezTo>
                  <a:cubicBezTo>
                    <a:pt x="426" y="23"/>
                    <a:pt x="427" y="23"/>
                    <a:pt x="428" y="24"/>
                  </a:cubicBezTo>
                  <a:cubicBezTo>
                    <a:pt x="429" y="24"/>
                    <a:pt x="430" y="25"/>
                    <a:pt x="431" y="25"/>
                  </a:cubicBezTo>
                  <a:cubicBezTo>
                    <a:pt x="432" y="26"/>
                    <a:pt x="432" y="26"/>
                    <a:pt x="433" y="27"/>
                  </a:cubicBezTo>
                  <a:cubicBezTo>
                    <a:pt x="433" y="28"/>
                    <a:pt x="433" y="29"/>
                    <a:pt x="433" y="30"/>
                  </a:cubicBezTo>
                  <a:cubicBezTo>
                    <a:pt x="433" y="31"/>
                    <a:pt x="433" y="31"/>
                    <a:pt x="433" y="32"/>
                  </a:cubicBezTo>
                  <a:cubicBezTo>
                    <a:pt x="432" y="33"/>
                    <a:pt x="432" y="34"/>
                    <a:pt x="431" y="34"/>
                  </a:cubicBezTo>
                  <a:cubicBezTo>
                    <a:pt x="430" y="35"/>
                    <a:pt x="430" y="35"/>
                    <a:pt x="429" y="35"/>
                  </a:cubicBezTo>
                  <a:cubicBezTo>
                    <a:pt x="428" y="35"/>
                    <a:pt x="427" y="36"/>
                    <a:pt x="426" y="36"/>
                  </a:cubicBezTo>
                  <a:cubicBezTo>
                    <a:pt x="425" y="36"/>
                    <a:pt x="424" y="35"/>
                    <a:pt x="423" y="35"/>
                  </a:cubicBezTo>
                  <a:cubicBezTo>
                    <a:pt x="422" y="35"/>
                    <a:pt x="421" y="35"/>
                    <a:pt x="420" y="34"/>
                  </a:cubicBezTo>
                  <a:cubicBezTo>
                    <a:pt x="419" y="34"/>
                    <a:pt x="418" y="33"/>
                    <a:pt x="417" y="33"/>
                  </a:cubicBezTo>
                  <a:cubicBezTo>
                    <a:pt x="415" y="39"/>
                    <a:pt x="415" y="39"/>
                    <a:pt x="415" y="39"/>
                  </a:cubicBezTo>
                  <a:cubicBezTo>
                    <a:pt x="417" y="40"/>
                    <a:pt x="418" y="41"/>
                    <a:pt x="420" y="41"/>
                  </a:cubicBezTo>
                  <a:cubicBezTo>
                    <a:pt x="422" y="41"/>
                    <a:pt x="424" y="42"/>
                    <a:pt x="426" y="42"/>
                  </a:cubicBezTo>
                  <a:cubicBezTo>
                    <a:pt x="427" y="42"/>
                    <a:pt x="429" y="41"/>
                    <a:pt x="431" y="41"/>
                  </a:cubicBezTo>
                  <a:cubicBezTo>
                    <a:pt x="432" y="41"/>
                    <a:pt x="434" y="40"/>
                    <a:pt x="435" y="40"/>
                  </a:cubicBezTo>
                  <a:cubicBezTo>
                    <a:pt x="436" y="39"/>
                    <a:pt x="437" y="38"/>
                    <a:pt x="438" y="37"/>
                  </a:cubicBezTo>
                  <a:cubicBezTo>
                    <a:pt x="439" y="36"/>
                    <a:pt x="440" y="35"/>
                    <a:pt x="441" y="34"/>
                  </a:cubicBezTo>
                  <a:cubicBezTo>
                    <a:pt x="441" y="32"/>
                    <a:pt x="441" y="31"/>
                    <a:pt x="441" y="29"/>
                  </a:cubicBezTo>
                  <a:cubicBezTo>
                    <a:pt x="441" y="27"/>
                    <a:pt x="441" y="26"/>
                    <a:pt x="441" y="25"/>
                  </a:cubicBezTo>
                  <a:cubicBezTo>
                    <a:pt x="440" y="24"/>
                    <a:pt x="440" y="23"/>
                    <a:pt x="439" y="22"/>
                  </a:cubicBezTo>
                  <a:cubicBezTo>
                    <a:pt x="438" y="21"/>
                    <a:pt x="437" y="20"/>
                    <a:pt x="436" y="20"/>
                  </a:cubicBezTo>
                  <a:cubicBezTo>
                    <a:pt x="435" y="19"/>
                    <a:pt x="434" y="19"/>
                    <a:pt x="433" y="18"/>
                  </a:cubicBezTo>
                  <a:cubicBezTo>
                    <a:pt x="433" y="18"/>
                    <a:pt x="432" y="17"/>
                    <a:pt x="431" y="16"/>
                  </a:cubicBezTo>
                  <a:cubicBezTo>
                    <a:pt x="430" y="16"/>
                    <a:pt x="430" y="15"/>
                    <a:pt x="429" y="15"/>
                  </a:cubicBezTo>
                  <a:cubicBezTo>
                    <a:pt x="429" y="14"/>
                    <a:pt x="428" y="13"/>
                    <a:pt x="428" y="12"/>
                  </a:cubicBezTo>
                  <a:cubicBezTo>
                    <a:pt x="428" y="12"/>
                    <a:pt x="429" y="11"/>
                    <a:pt x="429" y="10"/>
                  </a:cubicBezTo>
                  <a:cubicBezTo>
                    <a:pt x="429" y="10"/>
                    <a:pt x="430" y="9"/>
                    <a:pt x="431" y="9"/>
                  </a:cubicBezTo>
                  <a:cubicBezTo>
                    <a:pt x="431" y="9"/>
                    <a:pt x="432" y="8"/>
                    <a:pt x="433" y="8"/>
                  </a:cubicBezTo>
                  <a:cubicBezTo>
                    <a:pt x="433" y="8"/>
                    <a:pt x="434" y="8"/>
                    <a:pt x="435" y="8"/>
                  </a:cubicBezTo>
                  <a:cubicBezTo>
                    <a:pt x="436" y="8"/>
                    <a:pt x="437" y="8"/>
                    <a:pt x="438" y="8"/>
                  </a:cubicBezTo>
                  <a:cubicBezTo>
                    <a:pt x="439" y="8"/>
                    <a:pt x="439" y="9"/>
                    <a:pt x="440" y="9"/>
                  </a:cubicBezTo>
                  <a:cubicBezTo>
                    <a:pt x="441" y="9"/>
                    <a:pt x="442" y="10"/>
                    <a:pt x="443" y="10"/>
                  </a:cubicBezTo>
                  <a:lnTo>
                    <a:pt x="445" y="4"/>
                  </a:lnTo>
                  <a:close/>
                  <a:moveTo>
                    <a:pt x="473" y="29"/>
                  </a:moveTo>
                  <a:cubicBezTo>
                    <a:pt x="474" y="28"/>
                    <a:pt x="474" y="27"/>
                    <a:pt x="474" y="26"/>
                  </a:cubicBezTo>
                  <a:cubicBezTo>
                    <a:pt x="474" y="25"/>
                    <a:pt x="474" y="24"/>
                    <a:pt x="474" y="23"/>
                  </a:cubicBezTo>
                  <a:cubicBezTo>
                    <a:pt x="474" y="20"/>
                    <a:pt x="474" y="18"/>
                    <a:pt x="473" y="17"/>
                  </a:cubicBezTo>
                  <a:cubicBezTo>
                    <a:pt x="472" y="15"/>
                    <a:pt x="470" y="14"/>
                    <a:pt x="469" y="13"/>
                  </a:cubicBezTo>
                  <a:cubicBezTo>
                    <a:pt x="467" y="12"/>
                    <a:pt x="465" y="12"/>
                    <a:pt x="462" y="12"/>
                  </a:cubicBezTo>
                  <a:cubicBezTo>
                    <a:pt x="461" y="12"/>
                    <a:pt x="459" y="12"/>
                    <a:pt x="457" y="13"/>
                  </a:cubicBezTo>
                  <a:cubicBezTo>
                    <a:pt x="456" y="14"/>
                    <a:pt x="454" y="14"/>
                    <a:pt x="453" y="16"/>
                  </a:cubicBezTo>
                  <a:cubicBezTo>
                    <a:pt x="452" y="17"/>
                    <a:pt x="450" y="18"/>
                    <a:pt x="449" y="19"/>
                  </a:cubicBezTo>
                  <a:cubicBezTo>
                    <a:pt x="448" y="21"/>
                    <a:pt x="448" y="22"/>
                    <a:pt x="447" y="24"/>
                  </a:cubicBezTo>
                  <a:cubicBezTo>
                    <a:pt x="447" y="26"/>
                    <a:pt x="446" y="27"/>
                    <a:pt x="446" y="29"/>
                  </a:cubicBezTo>
                  <a:cubicBezTo>
                    <a:pt x="446" y="31"/>
                    <a:pt x="447" y="33"/>
                    <a:pt x="447" y="35"/>
                  </a:cubicBezTo>
                  <a:cubicBezTo>
                    <a:pt x="448" y="36"/>
                    <a:pt x="449" y="38"/>
                    <a:pt x="450" y="39"/>
                  </a:cubicBezTo>
                  <a:cubicBezTo>
                    <a:pt x="451" y="40"/>
                    <a:pt x="453" y="40"/>
                    <a:pt x="454" y="41"/>
                  </a:cubicBezTo>
                  <a:cubicBezTo>
                    <a:pt x="456" y="41"/>
                    <a:pt x="458" y="42"/>
                    <a:pt x="460" y="42"/>
                  </a:cubicBezTo>
                  <a:cubicBezTo>
                    <a:pt x="462" y="42"/>
                    <a:pt x="463" y="41"/>
                    <a:pt x="465" y="41"/>
                  </a:cubicBezTo>
                  <a:cubicBezTo>
                    <a:pt x="466" y="41"/>
                    <a:pt x="468" y="40"/>
                    <a:pt x="469" y="40"/>
                  </a:cubicBezTo>
                  <a:cubicBezTo>
                    <a:pt x="470" y="34"/>
                    <a:pt x="470" y="34"/>
                    <a:pt x="470" y="34"/>
                  </a:cubicBezTo>
                  <a:cubicBezTo>
                    <a:pt x="469" y="35"/>
                    <a:pt x="467" y="35"/>
                    <a:pt x="466" y="36"/>
                  </a:cubicBezTo>
                  <a:cubicBezTo>
                    <a:pt x="464" y="36"/>
                    <a:pt x="463" y="36"/>
                    <a:pt x="461" y="36"/>
                  </a:cubicBezTo>
                  <a:cubicBezTo>
                    <a:pt x="460" y="36"/>
                    <a:pt x="458" y="36"/>
                    <a:pt x="457" y="36"/>
                  </a:cubicBezTo>
                  <a:cubicBezTo>
                    <a:pt x="456" y="35"/>
                    <a:pt x="455" y="34"/>
                    <a:pt x="454" y="33"/>
                  </a:cubicBezTo>
                  <a:cubicBezTo>
                    <a:pt x="454" y="32"/>
                    <a:pt x="453" y="31"/>
                    <a:pt x="453" y="29"/>
                  </a:cubicBezTo>
                  <a:lnTo>
                    <a:pt x="473" y="29"/>
                  </a:lnTo>
                  <a:close/>
                  <a:moveTo>
                    <a:pt x="454" y="24"/>
                  </a:moveTo>
                  <a:cubicBezTo>
                    <a:pt x="455" y="23"/>
                    <a:pt x="455" y="22"/>
                    <a:pt x="456" y="21"/>
                  </a:cubicBezTo>
                  <a:cubicBezTo>
                    <a:pt x="457" y="20"/>
                    <a:pt x="458" y="19"/>
                    <a:pt x="459" y="18"/>
                  </a:cubicBezTo>
                  <a:cubicBezTo>
                    <a:pt x="460" y="18"/>
                    <a:pt x="461" y="17"/>
                    <a:pt x="462" y="17"/>
                  </a:cubicBezTo>
                  <a:cubicBezTo>
                    <a:pt x="464" y="17"/>
                    <a:pt x="465" y="18"/>
                    <a:pt x="466" y="19"/>
                  </a:cubicBezTo>
                  <a:cubicBezTo>
                    <a:pt x="467" y="19"/>
                    <a:pt x="467" y="21"/>
                    <a:pt x="467" y="22"/>
                  </a:cubicBezTo>
                  <a:cubicBezTo>
                    <a:pt x="467" y="22"/>
                    <a:pt x="467" y="23"/>
                    <a:pt x="467" y="23"/>
                  </a:cubicBezTo>
                  <a:cubicBezTo>
                    <a:pt x="467" y="23"/>
                    <a:pt x="467" y="24"/>
                    <a:pt x="467" y="24"/>
                  </a:cubicBezTo>
                  <a:lnTo>
                    <a:pt x="454" y="24"/>
                  </a:lnTo>
                  <a:close/>
                  <a:moveTo>
                    <a:pt x="476" y="41"/>
                  </a:moveTo>
                  <a:cubicBezTo>
                    <a:pt x="484" y="41"/>
                    <a:pt x="484" y="41"/>
                    <a:pt x="484" y="41"/>
                  </a:cubicBezTo>
                  <a:cubicBezTo>
                    <a:pt x="486" y="28"/>
                    <a:pt x="486" y="28"/>
                    <a:pt x="486" y="28"/>
                  </a:cubicBezTo>
                  <a:cubicBezTo>
                    <a:pt x="487" y="27"/>
                    <a:pt x="487" y="26"/>
                    <a:pt x="487" y="25"/>
                  </a:cubicBezTo>
                  <a:cubicBezTo>
                    <a:pt x="488" y="24"/>
                    <a:pt x="488" y="23"/>
                    <a:pt x="489" y="22"/>
                  </a:cubicBezTo>
                  <a:cubicBezTo>
                    <a:pt x="490" y="21"/>
                    <a:pt x="491" y="20"/>
                    <a:pt x="492" y="20"/>
                  </a:cubicBezTo>
                  <a:cubicBezTo>
                    <a:pt x="492" y="19"/>
                    <a:pt x="494" y="19"/>
                    <a:pt x="495" y="19"/>
                  </a:cubicBezTo>
                  <a:cubicBezTo>
                    <a:pt x="495" y="19"/>
                    <a:pt x="496" y="19"/>
                    <a:pt x="496" y="19"/>
                  </a:cubicBezTo>
                  <a:cubicBezTo>
                    <a:pt x="497" y="19"/>
                    <a:pt x="497" y="19"/>
                    <a:pt x="498" y="19"/>
                  </a:cubicBezTo>
                  <a:cubicBezTo>
                    <a:pt x="499" y="12"/>
                    <a:pt x="499" y="12"/>
                    <a:pt x="499" y="12"/>
                  </a:cubicBezTo>
                  <a:cubicBezTo>
                    <a:pt x="499" y="12"/>
                    <a:pt x="498" y="12"/>
                    <a:pt x="498" y="12"/>
                  </a:cubicBezTo>
                  <a:cubicBezTo>
                    <a:pt x="497" y="12"/>
                    <a:pt x="497" y="12"/>
                    <a:pt x="496" y="12"/>
                  </a:cubicBezTo>
                  <a:cubicBezTo>
                    <a:pt x="496" y="12"/>
                    <a:pt x="495" y="12"/>
                    <a:pt x="494" y="13"/>
                  </a:cubicBezTo>
                  <a:cubicBezTo>
                    <a:pt x="493" y="13"/>
                    <a:pt x="492" y="13"/>
                    <a:pt x="492" y="14"/>
                  </a:cubicBezTo>
                  <a:cubicBezTo>
                    <a:pt x="491" y="14"/>
                    <a:pt x="490" y="15"/>
                    <a:pt x="490" y="16"/>
                  </a:cubicBezTo>
                  <a:cubicBezTo>
                    <a:pt x="489" y="16"/>
                    <a:pt x="488" y="17"/>
                    <a:pt x="488" y="18"/>
                  </a:cubicBezTo>
                  <a:cubicBezTo>
                    <a:pt x="488" y="18"/>
                    <a:pt x="488" y="18"/>
                    <a:pt x="488" y="18"/>
                  </a:cubicBezTo>
                  <a:cubicBezTo>
                    <a:pt x="489" y="13"/>
                    <a:pt x="489" y="13"/>
                    <a:pt x="489" y="13"/>
                  </a:cubicBezTo>
                  <a:cubicBezTo>
                    <a:pt x="482" y="13"/>
                    <a:pt x="482" y="13"/>
                    <a:pt x="482" y="13"/>
                  </a:cubicBezTo>
                  <a:cubicBezTo>
                    <a:pt x="482" y="14"/>
                    <a:pt x="482" y="15"/>
                    <a:pt x="481" y="16"/>
                  </a:cubicBezTo>
                  <a:lnTo>
                    <a:pt x="476" y="41"/>
                  </a:lnTo>
                  <a:close/>
                  <a:moveTo>
                    <a:pt x="505" y="41"/>
                  </a:moveTo>
                  <a:cubicBezTo>
                    <a:pt x="513" y="41"/>
                    <a:pt x="513" y="41"/>
                    <a:pt x="513" y="41"/>
                  </a:cubicBezTo>
                  <a:cubicBezTo>
                    <a:pt x="529" y="13"/>
                    <a:pt x="529" y="13"/>
                    <a:pt x="529" y="13"/>
                  </a:cubicBezTo>
                  <a:cubicBezTo>
                    <a:pt x="522" y="13"/>
                    <a:pt x="522" y="13"/>
                    <a:pt x="522" y="13"/>
                  </a:cubicBezTo>
                  <a:cubicBezTo>
                    <a:pt x="511" y="33"/>
                    <a:pt x="511" y="33"/>
                    <a:pt x="511" y="33"/>
                  </a:cubicBezTo>
                  <a:cubicBezTo>
                    <a:pt x="510" y="33"/>
                    <a:pt x="510" y="33"/>
                    <a:pt x="510" y="33"/>
                  </a:cubicBezTo>
                  <a:cubicBezTo>
                    <a:pt x="508" y="13"/>
                    <a:pt x="508" y="13"/>
                    <a:pt x="508" y="13"/>
                  </a:cubicBezTo>
                  <a:cubicBezTo>
                    <a:pt x="500" y="13"/>
                    <a:pt x="500" y="13"/>
                    <a:pt x="500" y="13"/>
                  </a:cubicBezTo>
                  <a:lnTo>
                    <a:pt x="505" y="41"/>
                  </a:lnTo>
                  <a:close/>
                  <a:moveTo>
                    <a:pt x="528" y="41"/>
                  </a:moveTo>
                  <a:cubicBezTo>
                    <a:pt x="535" y="41"/>
                    <a:pt x="535" y="41"/>
                    <a:pt x="535" y="41"/>
                  </a:cubicBezTo>
                  <a:cubicBezTo>
                    <a:pt x="541" y="13"/>
                    <a:pt x="541" y="13"/>
                    <a:pt x="541" y="13"/>
                  </a:cubicBezTo>
                  <a:cubicBezTo>
                    <a:pt x="534" y="13"/>
                    <a:pt x="534" y="13"/>
                    <a:pt x="534" y="13"/>
                  </a:cubicBezTo>
                  <a:lnTo>
                    <a:pt x="528" y="41"/>
                  </a:lnTo>
                  <a:close/>
                  <a:moveTo>
                    <a:pt x="535" y="8"/>
                  </a:moveTo>
                  <a:cubicBezTo>
                    <a:pt x="543" y="8"/>
                    <a:pt x="543" y="8"/>
                    <a:pt x="543" y="8"/>
                  </a:cubicBezTo>
                  <a:cubicBezTo>
                    <a:pt x="544" y="1"/>
                    <a:pt x="544" y="1"/>
                    <a:pt x="544" y="1"/>
                  </a:cubicBezTo>
                  <a:cubicBezTo>
                    <a:pt x="537" y="1"/>
                    <a:pt x="537" y="1"/>
                    <a:pt x="537" y="1"/>
                  </a:cubicBezTo>
                  <a:lnTo>
                    <a:pt x="535" y="8"/>
                  </a:lnTo>
                  <a:close/>
                  <a:moveTo>
                    <a:pt x="568" y="13"/>
                  </a:moveTo>
                  <a:cubicBezTo>
                    <a:pt x="567" y="13"/>
                    <a:pt x="566" y="13"/>
                    <a:pt x="565" y="12"/>
                  </a:cubicBezTo>
                  <a:cubicBezTo>
                    <a:pt x="564" y="12"/>
                    <a:pt x="562" y="12"/>
                    <a:pt x="561" y="12"/>
                  </a:cubicBezTo>
                  <a:cubicBezTo>
                    <a:pt x="559" y="12"/>
                    <a:pt x="556" y="12"/>
                    <a:pt x="554" y="13"/>
                  </a:cubicBezTo>
                  <a:cubicBezTo>
                    <a:pt x="552" y="14"/>
                    <a:pt x="550" y="15"/>
                    <a:pt x="549" y="17"/>
                  </a:cubicBezTo>
                  <a:cubicBezTo>
                    <a:pt x="547" y="19"/>
                    <a:pt x="546" y="20"/>
                    <a:pt x="546" y="23"/>
                  </a:cubicBezTo>
                  <a:cubicBezTo>
                    <a:pt x="545" y="25"/>
                    <a:pt x="544" y="27"/>
                    <a:pt x="544" y="29"/>
                  </a:cubicBezTo>
                  <a:cubicBezTo>
                    <a:pt x="544" y="32"/>
                    <a:pt x="545" y="34"/>
                    <a:pt x="546" y="36"/>
                  </a:cubicBezTo>
                  <a:cubicBezTo>
                    <a:pt x="547" y="38"/>
                    <a:pt x="548" y="39"/>
                    <a:pt x="550" y="40"/>
                  </a:cubicBezTo>
                  <a:cubicBezTo>
                    <a:pt x="552" y="41"/>
                    <a:pt x="554" y="42"/>
                    <a:pt x="556" y="42"/>
                  </a:cubicBezTo>
                  <a:cubicBezTo>
                    <a:pt x="558" y="42"/>
                    <a:pt x="559" y="41"/>
                    <a:pt x="560" y="41"/>
                  </a:cubicBezTo>
                  <a:cubicBezTo>
                    <a:pt x="561" y="41"/>
                    <a:pt x="562" y="41"/>
                    <a:pt x="563" y="40"/>
                  </a:cubicBezTo>
                  <a:cubicBezTo>
                    <a:pt x="564" y="34"/>
                    <a:pt x="564" y="34"/>
                    <a:pt x="564" y="34"/>
                  </a:cubicBezTo>
                  <a:cubicBezTo>
                    <a:pt x="564" y="35"/>
                    <a:pt x="563" y="35"/>
                    <a:pt x="562" y="35"/>
                  </a:cubicBezTo>
                  <a:cubicBezTo>
                    <a:pt x="562" y="35"/>
                    <a:pt x="561" y="36"/>
                    <a:pt x="560" y="36"/>
                  </a:cubicBezTo>
                  <a:cubicBezTo>
                    <a:pt x="560" y="36"/>
                    <a:pt x="559" y="36"/>
                    <a:pt x="558" y="36"/>
                  </a:cubicBezTo>
                  <a:cubicBezTo>
                    <a:pt x="557" y="36"/>
                    <a:pt x="556" y="36"/>
                    <a:pt x="555" y="35"/>
                  </a:cubicBezTo>
                  <a:cubicBezTo>
                    <a:pt x="554" y="35"/>
                    <a:pt x="554" y="34"/>
                    <a:pt x="553" y="34"/>
                  </a:cubicBezTo>
                  <a:cubicBezTo>
                    <a:pt x="553" y="33"/>
                    <a:pt x="553" y="32"/>
                    <a:pt x="552" y="31"/>
                  </a:cubicBezTo>
                  <a:cubicBezTo>
                    <a:pt x="552" y="30"/>
                    <a:pt x="552" y="29"/>
                    <a:pt x="552" y="29"/>
                  </a:cubicBezTo>
                  <a:cubicBezTo>
                    <a:pt x="552" y="27"/>
                    <a:pt x="552" y="26"/>
                    <a:pt x="553" y="25"/>
                  </a:cubicBezTo>
                  <a:cubicBezTo>
                    <a:pt x="553" y="23"/>
                    <a:pt x="554" y="22"/>
                    <a:pt x="554" y="21"/>
                  </a:cubicBezTo>
                  <a:cubicBezTo>
                    <a:pt x="555" y="20"/>
                    <a:pt x="556" y="19"/>
                    <a:pt x="557" y="19"/>
                  </a:cubicBezTo>
                  <a:cubicBezTo>
                    <a:pt x="558" y="18"/>
                    <a:pt x="560" y="18"/>
                    <a:pt x="561" y="18"/>
                  </a:cubicBezTo>
                  <a:cubicBezTo>
                    <a:pt x="562" y="18"/>
                    <a:pt x="563" y="18"/>
                    <a:pt x="564" y="18"/>
                  </a:cubicBezTo>
                  <a:cubicBezTo>
                    <a:pt x="565" y="18"/>
                    <a:pt x="566" y="19"/>
                    <a:pt x="567" y="19"/>
                  </a:cubicBezTo>
                  <a:lnTo>
                    <a:pt x="568" y="13"/>
                  </a:lnTo>
                  <a:close/>
                  <a:moveTo>
                    <a:pt x="595" y="29"/>
                  </a:moveTo>
                  <a:cubicBezTo>
                    <a:pt x="595" y="28"/>
                    <a:pt x="596" y="27"/>
                    <a:pt x="596" y="26"/>
                  </a:cubicBezTo>
                  <a:cubicBezTo>
                    <a:pt x="596" y="25"/>
                    <a:pt x="596" y="24"/>
                    <a:pt x="596" y="23"/>
                  </a:cubicBezTo>
                  <a:cubicBezTo>
                    <a:pt x="596" y="20"/>
                    <a:pt x="595" y="18"/>
                    <a:pt x="594" y="17"/>
                  </a:cubicBezTo>
                  <a:cubicBezTo>
                    <a:pt x="593" y="15"/>
                    <a:pt x="592" y="14"/>
                    <a:pt x="590" y="13"/>
                  </a:cubicBezTo>
                  <a:cubicBezTo>
                    <a:pt x="589" y="12"/>
                    <a:pt x="587" y="12"/>
                    <a:pt x="584" y="12"/>
                  </a:cubicBezTo>
                  <a:cubicBezTo>
                    <a:pt x="582" y="12"/>
                    <a:pt x="581" y="12"/>
                    <a:pt x="579" y="13"/>
                  </a:cubicBezTo>
                  <a:cubicBezTo>
                    <a:pt x="577" y="14"/>
                    <a:pt x="576" y="14"/>
                    <a:pt x="575" y="16"/>
                  </a:cubicBezTo>
                  <a:cubicBezTo>
                    <a:pt x="573" y="17"/>
                    <a:pt x="572" y="18"/>
                    <a:pt x="571" y="19"/>
                  </a:cubicBezTo>
                  <a:cubicBezTo>
                    <a:pt x="570" y="21"/>
                    <a:pt x="570" y="22"/>
                    <a:pt x="569" y="24"/>
                  </a:cubicBezTo>
                  <a:cubicBezTo>
                    <a:pt x="569" y="26"/>
                    <a:pt x="568" y="27"/>
                    <a:pt x="568" y="29"/>
                  </a:cubicBezTo>
                  <a:cubicBezTo>
                    <a:pt x="568" y="31"/>
                    <a:pt x="569" y="33"/>
                    <a:pt x="569" y="35"/>
                  </a:cubicBezTo>
                  <a:cubicBezTo>
                    <a:pt x="570" y="36"/>
                    <a:pt x="571" y="38"/>
                    <a:pt x="572" y="39"/>
                  </a:cubicBezTo>
                  <a:cubicBezTo>
                    <a:pt x="573" y="40"/>
                    <a:pt x="575" y="40"/>
                    <a:pt x="576" y="41"/>
                  </a:cubicBezTo>
                  <a:cubicBezTo>
                    <a:pt x="578" y="41"/>
                    <a:pt x="580" y="42"/>
                    <a:pt x="582" y="42"/>
                  </a:cubicBezTo>
                  <a:cubicBezTo>
                    <a:pt x="583" y="42"/>
                    <a:pt x="585" y="41"/>
                    <a:pt x="586" y="41"/>
                  </a:cubicBezTo>
                  <a:cubicBezTo>
                    <a:pt x="588" y="41"/>
                    <a:pt x="589" y="40"/>
                    <a:pt x="591" y="40"/>
                  </a:cubicBezTo>
                  <a:cubicBezTo>
                    <a:pt x="592" y="34"/>
                    <a:pt x="592" y="34"/>
                    <a:pt x="592" y="34"/>
                  </a:cubicBezTo>
                  <a:cubicBezTo>
                    <a:pt x="590" y="35"/>
                    <a:pt x="589" y="35"/>
                    <a:pt x="588" y="36"/>
                  </a:cubicBezTo>
                  <a:cubicBezTo>
                    <a:pt x="586" y="36"/>
                    <a:pt x="585" y="36"/>
                    <a:pt x="583" y="36"/>
                  </a:cubicBezTo>
                  <a:cubicBezTo>
                    <a:pt x="581" y="36"/>
                    <a:pt x="580" y="36"/>
                    <a:pt x="579" y="36"/>
                  </a:cubicBezTo>
                  <a:cubicBezTo>
                    <a:pt x="578" y="35"/>
                    <a:pt x="577" y="34"/>
                    <a:pt x="576" y="33"/>
                  </a:cubicBezTo>
                  <a:cubicBezTo>
                    <a:pt x="576" y="32"/>
                    <a:pt x="575" y="31"/>
                    <a:pt x="575" y="29"/>
                  </a:cubicBezTo>
                  <a:lnTo>
                    <a:pt x="595" y="29"/>
                  </a:lnTo>
                  <a:close/>
                  <a:moveTo>
                    <a:pt x="576" y="24"/>
                  </a:moveTo>
                  <a:cubicBezTo>
                    <a:pt x="577" y="23"/>
                    <a:pt x="577" y="22"/>
                    <a:pt x="578" y="21"/>
                  </a:cubicBezTo>
                  <a:cubicBezTo>
                    <a:pt x="579" y="20"/>
                    <a:pt x="579" y="19"/>
                    <a:pt x="580" y="18"/>
                  </a:cubicBezTo>
                  <a:cubicBezTo>
                    <a:pt x="581" y="18"/>
                    <a:pt x="583" y="17"/>
                    <a:pt x="584" y="17"/>
                  </a:cubicBezTo>
                  <a:cubicBezTo>
                    <a:pt x="586" y="17"/>
                    <a:pt x="587" y="18"/>
                    <a:pt x="588" y="19"/>
                  </a:cubicBezTo>
                  <a:cubicBezTo>
                    <a:pt x="588" y="19"/>
                    <a:pt x="589" y="21"/>
                    <a:pt x="589" y="22"/>
                  </a:cubicBezTo>
                  <a:cubicBezTo>
                    <a:pt x="589" y="22"/>
                    <a:pt x="589" y="23"/>
                    <a:pt x="589" y="23"/>
                  </a:cubicBezTo>
                  <a:cubicBezTo>
                    <a:pt x="589" y="23"/>
                    <a:pt x="589" y="24"/>
                    <a:pt x="589" y="24"/>
                  </a:cubicBezTo>
                  <a:lnTo>
                    <a:pt x="576" y="24"/>
                  </a:lnTo>
                  <a:close/>
                  <a:moveTo>
                    <a:pt x="621" y="13"/>
                  </a:moveTo>
                  <a:cubicBezTo>
                    <a:pt x="620" y="13"/>
                    <a:pt x="619" y="13"/>
                    <a:pt x="617" y="12"/>
                  </a:cubicBezTo>
                  <a:cubicBezTo>
                    <a:pt x="616" y="12"/>
                    <a:pt x="615" y="12"/>
                    <a:pt x="613" y="12"/>
                  </a:cubicBezTo>
                  <a:cubicBezTo>
                    <a:pt x="612" y="12"/>
                    <a:pt x="611" y="12"/>
                    <a:pt x="610" y="12"/>
                  </a:cubicBezTo>
                  <a:cubicBezTo>
                    <a:pt x="609" y="13"/>
                    <a:pt x="607" y="13"/>
                    <a:pt x="606" y="13"/>
                  </a:cubicBezTo>
                  <a:cubicBezTo>
                    <a:pt x="605" y="14"/>
                    <a:pt x="604" y="14"/>
                    <a:pt x="604" y="15"/>
                  </a:cubicBezTo>
                  <a:cubicBezTo>
                    <a:pt x="603" y="16"/>
                    <a:pt x="602" y="17"/>
                    <a:pt x="602" y="18"/>
                  </a:cubicBezTo>
                  <a:cubicBezTo>
                    <a:pt x="601" y="19"/>
                    <a:pt x="601" y="20"/>
                    <a:pt x="601" y="21"/>
                  </a:cubicBezTo>
                  <a:cubicBezTo>
                    <a:pt x="601" y="22"/>
                    <a:pt x="601" y="23"/>
                    <a:pt x="602" y="24"/>
                  </a:cubicBezTo>
                  <a:cubicBezTo>
                    <a:pt x="602" y="25"/>
                    <a:pt x="603" y="26"/>
                    <a:pt x="603" y="26"/>
                  </a:cubicBezTo>
                  <a:cubicBezTo>
                    <a:pt x="604" y="27"/>
                    <a:pt x="605" y="27"/>
                    <a:pt x="606" y="28"/>
                  </a:cubicBezTo>
                  <a:cubicBezTo>
                    <a:pt x="607" y="29"/>
                    <a:pt x="607" y="29"/>
                    <a:pt x="608" y="29"/>
                  </a:cubicBezTo>
                  <a:cubicBezTo>
                    <a:pt x="609" y="30"/>
                    <a:pt x="609" y="31"/>
                    <a:pt x="610" y="31"/>
                  </a:cubicBezTo>
                  <a:cubicBezTo>
                    <a:pt x="610" y="32"/>
                    <a:pt x="610" y="32"/>
                    <a:pt x="610" y="33"/>
                  </a:cubicBezTo>
                  <a:cubicBezTo>
                    <a:pt x="610" y="34"/>
                    <a:pt x="610" y="34"/>
                    <a:pt x="610" y="35"/>
                  </a:cubicBezTo>
                  <a:cubicBezTo>
                    <a:pt x="610" y="35"/>
                    <a:pt x="609" y="35"/>
                    <a:pt x="609" y="36"/>
                  </a:cubicBezTo>
                  <a:cubicBezTo>
                    <a:pt x="608" y="36"/>
                    <a:pt x="608" y="36"/>
                    <a:pt x="607" y="36"/>
                  </a:cubicBezTo>
                  <a:cubicBezTo>
                    <a:pt x="607" y="36"/>
                    <a:pt x="606" y="36"/>
                    <a:pt x="605" y="36"/>
                  </a:cubicBezTo>
                  <a:cubicBezTo>
                    <a:pt x="605" y="36"/>
                    <a:pt x="604" y="36"/>
                    <a:pt x="603" y="36"/>
                  </a:cubicBezTo>
                  <a:cubicBezTo>
                    <a:pt x="602" y="36"/>
                    <a:pt x="601" y="35"/>
                    <a:pt x="601" y="35"/>
                  </a:cubicBezTo>
                  <a:cubicBezTo>
                    <a:pt x="600" y="35"/>
                    <a:pt x="599" y="34"/>
                    <a:pt x="598" y="34"/>
                  </a:cubicBezTo>
                  <a:cubicBezTo>
                    <a:pt x="597" y="40"/>
                    <a:pt x="597" y="40"/>
                    <a:pt x="597" y="40"/>
                  </a:cubicBezTo>
                  <a:cubicBezTo>
                    <a:pt x="598" y="40"/>
                    <a:pt x="600" y="41"/>
                    <a:pt x="601" y="41"/>
                  </a:cubicBezTo>
                  <a:cubicBezTo>
                    <a:pt x="603" y="41"/>
                    <a:pt x="604" y="42"/>
                    <a:pt x="605" y="42"/>
                  </a:cubicBezTo>
                  <a:cubicBezTo>
                    <a:pt x="607" y="42"/>
                    <a:pt x="608" y="41"/>
                    <a:pt x="609" y="41"/>
                  </a:cubicBezTo>
                  <a:cubicBezTo>
                    <a:pt x="610" y="41"/>
                    <a:pt x="612" y="41"/>
                    <a:pt x="613" y="40"/>
                  </a:cubicBezTo>
                  <a:cubicBezTo>
                    <a:pt x="614" y="40"/>
                    <a:pt x="615" y="39"/>
                    <a:pt x="616" y="39"/>
                  </a:cubicBezTo>
                  <a:cubicBezTo>
                    <a:pt x="616" y="38"/>
                    <a:pt x="617" y="37"/>
                    <a:pt x="617" y="36"/>
                  </a:cubicBezTo>
                  <a:cubicBezTo>
                    <a:pt x="618" y="35"/>
                    <a:pt x="618" y="33"/>
                    <a:pt x="618" y="32"/>
                  </a:cubicBezTo>
                  <a:cubicBezTo>
                    <a:pt x="618" y="31"/>
                    <a:pt x="618" y="30"/>
                    <a:pt x="617" y="29"/>
                  </a:cubicBezTo>
                  <a:cubicBezTo>
                    <a:pt x="617" y="28"/>
                    <a:pt x="616" y="27"/>
                    <a:pt x="616" y="27"/>
                  </a:cubicBezTo>
                  <a:cubicBezTo>
                    <a:pt x="615" y="26"/>
                    <a:pt x="614" y="25"/>
                    <a:pt x="613" y="25"/>
                  </a:cubicBezTo>
                  <a:cubicBezTo>
                    <a:pt x="613" y="24"/>
                    <a:pt x="612" y="24"/>
                    <a:pt x="611" y="23"/>
                  </a:cubicBezTo>
                  <a:cubicBezTo>
                    <a:pt x="610" y="23"/>
                    <a:pt x="610" y="22"/>
                    <a:pt x="609" y="22"/>
                  </a:cubicBezTo>
                  <a:cubicBezTo>
                    <a:pt x="609" y="21"/>
                    <a:pt x="609" y="21"/>
                    <a:pt x="609" y="20"/>
                  </a:cubicBezTo>
                  <a:cubicBezTo>
                    <a:pt x="609" y="20"/>
                    <a:pt x="609" y="19"/>
                    <a:pt x="609" y="19"/>
                  </a:cubicBezTo>
                  <a:cubicBezTo>
                    <a:pt x="609" y="18"/>
                    <a:pt x="610" y="18"/>
                    <a:pt x="610" y="18"/>
                  </a:cubicBezTo>
                  <a:cubicBezTo>
                    <a:pt x="611" y="18"/>
                    <a:pt x="611" y="18"/>
                    <a:pt x="612" y="18"/>
                  </a:cubicBezTo>
                  <a:cubicBezTo>
                    <a:pt x="612" y="17"/>
                    <a:pt x="613" y="17"/>
                    <a:pt x="614" y="17"/>
                  </a:cubicBezTo>
                  <a:cubicBezTo>
                    <a:pt x="615" y="17"/>
                    <a:pt x="616" y="18"/>
                    <a:pt x="617" y="18"/>
                  </a:cubicBezTo>
                  <a:cubicBezTo>
                    <a:pt x="618" y="18"/>
                    <a:pt x="619" y="18"/>
                    <a:pt x="620" y="19"/>
                  </a:cubicBezTo>
                  <a:lnTo>
                    <a:pt x="621" y="1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IN"/>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Organization Chart ">
    <p:spTree>
      <p:nvGrpSpPr>
        <p:cNvPr id="1" name=""/>
        <p:cNvGrpSpPr/>
        <p:nvPr/>
      </p:nvGrpSpPr>
      <p:grpSpPr>
        <a:xfrm>
          <a:off x="0" y="0"/>
          <a:ext cx="0" cy="0"/>
          <a:chOff x="0" y="0"/>
          <a:chExt cx="0" cy="0"/>
        </a:xfrm>
      </p:grpSpPr>
      <p:grpSp>
        <p:nvGrpSpPr>
          <p:cNvPr id="203" name="Group 202"/>
          <p:cNvGrpSpPr/>
          <p:nvPr userDrawn="1"/>
        </p:nvGrpSpPr>
        <p:grpSpPr bwMode="gray">
          <a:xfrm>
            <a:off x="-1" y="596901"/>
            <a:ext cx="9137515" cy="4375150"/>
            <a:chOff x="-1" y="596901"/>
            <a:chExt cx="9137515" cy="4375150"/>
          </a:xfrm>
        </p:grpSpPr>
        <p:cxnSp>
          <p:nvCxnSpPr>
            <p:cNvPr id="204" name="Straight Connector 203"/>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1" name="Straight Connector 290"/>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6" name="Title 1"/>
          <p:cNvSpPr>
            <a:spLocks noGrp="1"/>
          </p:cNvSpPr>
          <p:nvPr userDrawn="1">
            <p:ph type="title" hasCustomPrompt="1"/>
          </p:nvPr>
        </p:nvSpPr>
        <p:spPr bwMode="gray">
          <a:xfrm>
            <a:off x="304800" y="1"/>
            <a:ext cx="8534400" cy="505365"/>
          </a:xfrm>
        </p:spPr>
        <p:txBody>
          <a:bodyPr anchor="b">
            <a:normAutofit/>
          </a:bodyPr>
          <a:lstStyle>
            <a:lvl1pPr>
              <a:defRPr sz="2395" baseline="0">
                <a:latin typeface="Calibri" panose="020F0502020204030204" charset="0"/>
                <a:ea typeface="Calibri" panose="020F0502020204030204" charset="0"/>
                <a:cs typeface="Calibri" panose="020F0502020204030204" charset="0"/>
              </a:defRPr>
            </a:lvl1pPr>
          </a:lstStyle>
          <a:p>
            <a:r>
              <a:rPr lang="en-US" dirty="0"/>
              <a:t>Organization Chart </a:t>
            </a:r>
          </a:p>
        </p:txBody>
      </p:sp>
      <p:grpSp>
        <p:nvGrpSpPr>
          <p:cNvPr id="4"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grpSp>
      <p:sp>
        <p:nvSpPr>
          <p:cNvPr id="103" name="Picture Placeholder 102"/>
          <p:cNvSpPr>
            <a:spLocks noGrp="1"/>
          </p:cNvSpPr>
          <p:nvPr>
            <p:ph type="pic" sz="quarter" idx="10"/>
          </p:nvPr>
        </p:nvSpPr>
        <p:spPr bwMode="gray">
          <a:xfrm>
            <a:off x="373381" y="2697479"/>
            <a:ext cx="853439" cy="715963"/>
          </a:xfrm>
          <a:prstGeom prst="parallelogram">
            <a:avLst>
              <a:gd name="adj" fmla="val 16293"/>
            </a:avLst>
          </a:prstGeom>
          <a:solidFill>
            <a:schemeClr val="accent2"/>
          </a:solidFill>
        </p:spPr>
        <p:txBody>
          <a:bodyPr anchor="ctr">
            <a:normAutofit/>
          </a:bodyPr>
          <a:lstStyle>
            <a:lvl1pPr algn="ctr">
              <a:buFont typeface="Arial" panose="020B0604020202020204" pitchFamily="34" charset="0"/>
              <a:buNone/>
              <a:defRPr sz="900" i="1"/>
            </a:lvl1pPr>
          </a:lstStyle>
          <a:p>
            <a:r>
              <a:rPr lang="en-US"/>
              <a:t>Click icon to add picture</a:t>
            </a:r>
            <a:endParaRPr lang="en-IN" dirty="0"/>
          </a:p>
        </p:txBody>
      </p:sp>
      <p:sp>
        <p:nvSpPr>
          <p:cNvPr id="200" name="Text Placeholder 199"/>
          <p:cNvSpPr>
            <a:spLocks noGrp="1"/>
          </p:cNvSpPr>
          <p:nvPr>
            <p:ph type="body" sz="quarter" idx="16" hasCustomPrompt="1"/>
          </p:nvPr>
        </p:nvSpPr>
        <p:spPr bwMode="gray">
          <a:xfrm>
            <a:off x="152401" y="3482659"/>
            <a:ext cx="1249680" cy="228282"/>
          </a:xfrm>
        </p:spPr>
        <p:txBody>
          <a:bodyPr anchor="ctr">
            <a:normAutofit/>
          </a:bodyPr>
          <a:lstStyle>
            <a:lvl1pPr algn="ctr">
              <a:buFont typeface="Arial" panose="020B0604020202020204" pitchFamily="34" charset="0"/>
              <a:buNone/>
              <a:defRPr sz="1000" b="1" baseline="0"/>
            </a:lvl1pPr>
          </a:lstStyle>
          <a:p>
            <a:pPr lvl="0"/>
            <a:r>
              <a:rPr lang="en-IN" dirty="0"/>
              <a:t>Add Name</a:t>
            </a:r>
          </a:p>
        </p:txBody>
      </p:sp>
      <p:sp>
        <p:nvSpPr>
          <p:cNvPr id="202" name="Text Placeholder 199"/>
          <p:cNvSpPr>
            <a:spLocks noGrp="1"/>
          </p:cNvSpPr>
          <p:nvPr>
            <p:ph type="body" sz="quarter" idx="17" hasCustomPrompt="1"/>
          </p:nvPr>
        </p:nvSpPr>
        <p:spPr bwMode="gray">
          <a:xfrm>
            <a:off x="152401" y="3779839"/>
            <a:ext cx="1249680" cy="228282"/>
          </a:xfrm>
        </p:spPr>
        <p:txBody>
          <a:bodyPr anchor="ctr">
            <a:normAutofit/>
          </a:bodyPr>
          <a:lstStyle>
            <a:lvl1pPr algn="ctr">
              <a:buFont typeface="Arial" panose="020B0604020202020204" pitchFamily="34" charset="0"/>
              <a:buNone/>
              <a:defRPr sz="1000" baseline="0"/>
            </a:lvl1pPr>
          </a:lstStyle>
          <a:p>
            <a:pPr lvl="0"/>
            <a:r>
              <a:rPr lang="en-IN" dirty="0"/>
              <a:t>Add Designation</a:t>
            </a:r>
          </a:p>
        </p:txBody>
      </p:sp>
      <p:sp>
        <p:nvSpPr>
          <p:cNvPr id="109" name="Picture Placeholder 102"/>
          <p:cNvSpPr>
            <a:spLocks noGrp="1"/>
          </p:cNvSpPr>
          <p:nvPr>
            <p:ph type="pic" sz="quarter" idx="18"/>
          </p:nvPr>
        </p:nvSpPr>
        <p:spPr bwMode="gray">
          <a:xfrm>
            <a:off x="1891285" y="2697479"/>
            <a:ext cx="853439" cy="715963"/>
          </a:xfrm>
          <a:prstGeom prst="parallelogram">
            <a:avLst>
              <a:gd name="adj" fmla="val 16293"/>
            </a:avLst>
          </a:prstGeom>
          <a:solidFill>
            <a:schemeClr val="accent2"/>
          </a:solidFill>
        </p:spPr>
        <p:txBody>
          <a:bodyPr anchor="ctr">
            <a:normAutofit/>
          </a:bodyPr>
          <a:lstStyle>
            <a:lvl1pPr algn="ctr">
              <a:buFont typeface="Arial" panose="020B0604020202020204" pitchFamily="34" charset="0"/>
              <a:buNone/>
              <a:defRPr sz="900" i="1"/>
            </a:lvl1pPr>
          </a:lstStyle>
          <a:p>
            <a:r>
              <a:rPr lang="en-US"/>
              <a:t>Click icon to add picture</a:t>
            </a:r>
            <a:endParaRPr lang="en-IN" dirty="0"/>
          </a:p>
        </p:txBody>
      </p:sp>
      <p:sp>
        <p:nvSpPr>
          <p:cNvPr id="110" name="Text Placeholder 199"/>
          <p:cNvSpPr>
            <a:spLocks noGrp="1"/>
          </p:cNvSpPr>
          <p:nvPr>
            <p:ph type="body" sz="quarter" idx="19" hasCustomPrompt="1"/>
          </p:nvPr>
        </p:nvSpPr>
        <p:spPr bwMode="gray">
          <a:xfrm>
            <a:off x="1670305" y="3482659"/>
            <a:ext cx="1249680" cy="228282"/>
          </a:xfrm>
        </p:spPr>
        <p:txBody>
          <a:bodyPr anchor="ctr">
            <a:normAutofit/>
          </a:bodyPr>
          <a:lstStyle>
            <a:lvl1pPr algn="ctr">
              <a:buFont typeface="Arial" panose="020B0604020202020204" pitchFamily="34" charset="0"/>
              <a:buNone/>
              <a:defRPr sz="1000" b="1" baseline="0"/>
            </a:lvl1pPr>
          </a:lstStyle>
          <a:p>
            <a:pPr lvl="0"/>
            <a:r>
              <a:rPr lang="en-IN" dirty="0"/>
              <a:t>Add Name</a:t>
            </a:r>
          </a:p>
        </p:txBody>
      </p:sp>
      <p:sp>
        <p:nvSpPr>
          <p:cNvPr id="111" name="Text Placeholder 199"/>
          <p:cNvSpPr>
            <a:spLocks noGrp="1"/>
          </p:cNvSpPr>
          <p:nvPr>
            <p:ph type="body" sz="quarter" idx="20" hasCustomPrompt="1"/>
          </p:nvPr>
        </p:nvSpPr>
        <p:spPr bwMode="gray">
          <a:xfrm>
            <a:off x="1670305" y="3779839"/>
            <a:ext cx="1249680" cy="228282"/>
          </a:xfrm>
        </p:spPr>
        <p:txBody>
          <a:bodyPr anchor="ctr">
            <a:normAutofit/>
          </a:bodyPr>
          <a:lstStyle>
            <a:lvl1pPr algn="ctr">
              <a:buFont typeface="Arial" panose="020B0604020202020204" pitchFamily="34" charset="0"/>
              <a:buNone/>
              <a:defRPr sz="1000" baseline="0"/>
            </a:lvl1pPr>
          </a:lstStyle>
          <a:p>
            <a:pPr lvl="0"/>
            <a:r>
              <a:rPr lang="en-IN" dirty="0"/>
              <a:t>Add Designation</a:t>
            </a:r>
          </a:p>
        </p:txBody>
      </p:sp>
      <p:sp>
        <p:nvSpPr>
          <p:cNvPr id="201" name="Picture Placeholder 102"/>
          <p:cNvSpPr>
            <a:spLocks noGrp="1"/>
          </p:cNvSpPr>
          <p:nvPr>
            <p:ph type="pic" sz="quarter" idx="21"/>
          </p:nvPr>
        </p:nvSpPr>
        <p:spPr bwMode="gray">
          <a:xfrm>
            <a:off x="3409189" y="2697479"/>
            <a:ext cx="853439" cy="715963"/>
          </a:xfrm>
          <a:prstGeom prst="parallelogram">
            <a:avLst>
              <a:gd name="adj" fmla="val 16293"/>
            </a:avLst>
          </a:prstGeom>
          <a:solidFill>
            <a:schemeClr val="accent2"/>
          </a:solidFill>
        </p:spPr>
        <p:txBody>
          <a:bodyPr anchor="ctr">
            <a:normAutofit/>
          </a:bodyPr>
          <a:lstStyle>
            <a:lvl1pPr algn="ctr">
              <a:buFont typeface="Arial" panose="020B0604020202020204" pitchFamily="34" charset="0"/>
              <a:buNone/>
              <a:defRPr sz="900" i="1"/>
            </a:lvl1pPr>
          </a:lstStyle>
          <a:p>
            <a:r>
              <a:rPr lang="en-US"/>
              <a:t>Click icon to add picture</a:t>
            </a:r>
            <a:endParaRPr lang="en-IN" dirty="0"/>
          </a:p>
        </p:txBody>
      </p:sp>
      <p:sp>
        <p:nvSpPr>
          <p:cNvPr id="207" name="Text Placeholder 199"/>
          <p:cNvSpPr>
            <a:spLocks noGrp="1"/>
          </p:cNvSpPr>
          <p:nvPr>
            <p:ph type="body" sz="quarter" idx="22" hasCustomPrompt="1"/>
          </p:nvPr>
        </p:nvSpPr>
        <p:spPr bwMode="gray">
          <a:xfrm>
            <a:off x="3188209" y="3482659"/>
            <a:ext cx="1249680" cy="228282"/>
          </a:xfrm>
        </p:spPr>
        <p:txBody>
          <a:bodyPr anchor="ctr">
            <a:normAutofit/>
          </a:bodyPr>
          <a:lstStyle>
            <a:lvl1pPr algn="ctr">
              <a:buFont typeface="Arial" panose="020B0604020202020204" pitchFamily="34" charset="0"/>
              <a:buNone/>
              <a:defRPr sz="1000" b="1" baseline="0"/>
            </a:lvl1pPr>
          </a:lstStyle>
          <a:p>
            <a:pPr lvl="0"/>
            <a:r>
              <a:rPr lang="en-IN" dirty="0"/>
              <a:t>Add Name</a:t>
            </a:r>
          </a:p>
        </p:txBody>
      </p:sp>
      <p:sp>
        <p:nvSpPr>
          <p:cNvPr id="208" name="Text Placeholder 199"/>
          <p:cNvSpPr>
            <a:spLocks noGrp="1"/>
          </p:cNvSpPr>
          <p:nvPr>
            <p:ph type="body" sz="quarter" idx="23" hasCustomPrompt="1"/>
          </p:nvPr>
        </p:nvSpPr>
        <p:spPr bwMode="gray">
          <a:xfrm>
            <a:off x="3188209" y="3779839"/>
            <a:ext cx="1249680" cy="228282"/>
          </a:xfrm>
        </p:spPr>
        <p:txBody>
          <a:bodyPr anchor="ctr">
            <a:normAutofit/>
          </a:bodyPr>
          <a:lstStyle>
            <a:lvl1pPr algn="ctr">
              <a:buFont typeface="Arial" panose="020B0604020202020204" pitchFamily="34" charset="0"/>
              <a:buNone/>
              <a:defRPr sz="1000" baseline="0"/>
            </a:lvl1pPr>
          </a:lstStyle>
          <a:p>
            <a:pPr lvl="0"/>
            <a:r>
              <a:rPr lang="en-IN" dirty="0"/>
              <a:t>Add Designation</a:t>
            </a:r>
          </a:p>
        </p:txBody>
      </p:sp>
      <p:sp>
        <p:nvSpPr>
          <p:cNvPr id="209" name="Picture Placeholder 102"/>
          <p:cNvSpPr>
            <a:spLocks noGrp="1"/>
          </p:cNvSpPr>
          <p:nvPr>
            <p:ph type="pic" sz="quarter" idx="24"/>
          </p:nvPr>
        </p:nvSpPr>
        <p:spPr bwMode="gray">
          <a:xfrm>
            <a:off x="4927093" y="2697479"/>
            <a:ext cx="853439" cy="715963"/>
          </a:xfrm>
          <a:prstGeom prst="parallelogram">
            <a:avLst>
              <a:gd name="adj" fmla="val 16293"/>
            </a:avLst>
          </a:prstGeom>
          <a:solidFill>
            <a:schemeClr val="accent2"/>
          </a:solidFill>
        </p:spPr>
        <p:txBody>
          <a:bodyPr anchor="ctr">
            <a:normAutofit/>
          </a:bodyPr>
          <a:lstStyle>
            <a:lvl1pPr algn="ctr">
              <a:buFont typeface="Arial" panose="020B0604020202020204" pitchFamily="34" charset="0"/>
              <a:buNone/>
              <a:defRPr sz="900" i="1"/>
            </a:lvl1pPr>
          </a:lstStyle>
          <a:p>
            <a:r>
              <a:rPr lang="en-US"/>
              <a:t>Click icon to add picture</a:t>
            </a:r>
            <a:endParaRPr lang="en-IN" dirty="0"/>
          </a:p>
        </p:txBody>
      </p:sp>
      <p:sp>
        <p:nvSpPr>
          <p:cNvPr id="210" name="Text Placeholder 199"/>
          <p:cNvSpPr>
            <a:spLocks noGrp="1"/>
          </p:cNvSpPr>
          <p:nvPr>
            <p:ph type="body" sz="quarter" idx="25" hasCustomPrompt="1"/>
          </p:nvPr>
        </p:nvSpPr>
        <p:spPr bwMode="gray">
          <a:xfrm>
            <a:off x="4706113" y="3482659"/>
            <a:ext cx="1249680" cy="228282"/>
          </a:xfrm>
        </p:spPr>
        <p:txBody>
          <a:bodyPr anchor="ctr">
            <a:normAutofit/>
          </a:bodyPr>
          <a:lstStyle>
            <a:lvl1pPr algn="ctr">
              <a:buFont typeface="Arial" panose="020B0604020202020204" pitchFamily="34" charset="0"/>
              <a:buNone/>
              <a:defRPr sz="1000" b="1" baseline="0"/>
            </a:lvl1pPr>
          </a:lstStyle>
          <a:p>
            <a:pPr lvl="0"/>
            <a:r>
              <a:rPr lang="en-IN" dirty="0"/>
              <a:t>Add Name</a:t>
            </a:r>
          </a:p>
        </p:txBody>
      </p:sp>
      <p:sp>
        <p:nvSpPr>
          <p:cNvPr id="211" name="Text Placeholder 199"/>
          <p:cNvSpPr>
            <a:spLocks noGrp="1"/>
          </p:cNvSpPr>
          <p:nvPr>
            <p:ph type="body" sz="quarter" idx="26" hasCustomPrompt="1"/>
          </p:nvPr>
        </p:nvSpPr>
        <p:spPr bwMode="gray">
          <a:xfrm>
            <a:off x="4706113" y="3779839"/>
            <a:ext cx="1249680" cy="228282"/>
          </a:xfrm>
        </p:spPr>
        <p:txBody>
          <a:bodyPr anchor="ctr">
            <a:normAutofit/>
          </a:bodyPr>
          <a:lstStyle>
            <a:lvl1pPr algn="ctr">
              <a:buFont typeface="Arial" panose="020B0604020202020204" pitchFamily="34" charset="0"/>
              <a:buNone/>
              <a:defRPr sz="1000" baseline="0"/>
            </a:lvl1pPr>
          </a:lstStyle>
          <a:p>
            <a:pPr lvl="0"/>
            <a:r>
              <a:rPr lang="en-IN" dirty="0"/>
              <a:t>Add Designation</a:t>
            </a:r>
          </a:p>
        </p:txBody>
      </p:sp>
      <p:sp>
        <p:nvSpPr>
          <p:cNvPr id="212" name="Picture Placeholder 102"/>
          <p:cNvSpPr>
            <a:spLocks noGrp="1"/>
          </p:cNvSpPr>
          <p:nvPr>
            <p:ph type="pic" sz="quarter" idx="27"/>
          </p:nvPr>
        </p:nvSpPr>
        <p:spPr bwMode="gray">
          <a:xfrm>
            <a:off x="6444997" y="2697479"/>
            <a:ext cx="853439" cy="715963"/>
          </a:xfrm>
          <a:prstGeom prst="parallelogram">
            <a:avLst>
              <a:gd name="adj" fmla="val 16293"/>
            </a:avLst>
          </a:prstGeom>
          <a:solidFill>
            <a:schemeClr val="accent2"/>
          </a:solidFill>
        </p:spPr>
        <p:txBody>
          <a:bodyPr anchor="ctr">
            <a:normAutofit/>
          </a:bodyPr>
          <a:lstStyle>
            <a:lvl1pPr algn="ctr">
              <a:buFont typeface="Arial" panose="020B0604020202020204" pitchFamily="34" charset="0"/>
              <a:buNone/>
              <a:defRPr sz="900" i="1"/>
            </a:lvl1pPr>
          </a:lstStyle>
          <a:p>
            <a:r>
              <a:rPr lang="en-US"/>
              <a:t>Click icon to add picture</a:t>
            </a:r>
            <a:endParaRPr lang="en-IN" dirty="0"/>
          </a:p>
        </p:txBody>
      </p:sp>
      <p:sp>
        <p:nvSpPr>
          <p:cNvPr id="213" name="Text Placeholder 199"/>
          <p:cNvSpPr>
            <a:spLocks noGrp="1"/>
          </p:cNvSpPr>
          <p:nvPr>
            <p:ph type="body" sz="quarter" idx="28" hasCustomPrompt="1"/>
          </p:nvPr>
        </p:nvSpPr>
        <p:spPr bwMode="gray">
          <a:xfrm>
            <a:off x="6224017" y="3482659"/>
            <a:ext cx="1249680" cy="228282"/>
          </a:xfrm>
        </p:spPr>
        <p:txBody>
          <a:bodyPr anchor="ctr">
            <a:normAutofit/>
          </a:bodyPr>
          <a:lstStyle>
            <a:lvl1pPr algn="ctr">
              <a:buFont typeface="Arial" panose="020B0604020202020204" pitchFamily="34" charset="0"/>
              <a:buNone/>
              <a:defRPr sz="1000" b="1" baseline="0"/>
            </a:lvl1pPr>
          </a:lstStyle>
          <a:p>
            <a:pPr lvl="0"/>
            <a:r>
              <a:rPr lang="en-IN" dirty="0"/>
              <a:t>Add Name</a:t>
            </a:r>
          </a:p>
        </p:txBody>
      </p:sp>
      <p:sp>
        <p:nvSpPr>
          <p:cNvPr id="214" name="Text Placeholder 199"/>
          <p:cNvSpPr>
            <a:spLocks noGrp="1"/>
          </p:cNvSpPr>
          <p:nvPr>
            <p:ph type="body" sz="quarter" idx="29" hasCustomPrompt="1"/>
          </p:nvPr>
        </p:nvSpPr>
        <p:spPr bwMode="gray">
          <a:xfrm>
            <a:off x="6224017" y="3779839"/>
            <a:ext cx="1249680" cy="228282"/>
          </a:xfrm>
        </p:spPr>
        <p:txBody>
          <a:bodyPr anchor="ctr">
            <a:normAutofit/>
          </a:bodyPr>
          <a:lstStyle>
            <a:lvl1pPr algn="ctr">
              <a:buFont typeface="Arial" panose="020B0604020202020204" pitchFamily="34" charset="0"/>
              <a:buNone/>
              <a:defRPr sz="1000" baseline="0"/>
            </a:lvl1pPr>
          </a:lstStyle>
          <a:p>
            <a:pPr lvl="0"/>
            <a:r>
              <a:rPr lang="en-IN" dirty="0"/>
              <a:t>Add Designation</a:t>
            </a:r>
          </a:p>
        </p:txBody>
      </p:sp>
      <p:sp>
        <p:nvSpPr>
          <p:cNvPr id="215" name="Picture Placeholder 102"/>
          <p:cNvSpPr>
            <a:spLocks noGrp="1"/>
          </p:cNvSpPr>
          <p:nvPr>
            <p:ph type="pic" sz="quarter" idx="30"/>
          </p:nvPr>
        </p:nvSpPr>
        <p:spPr bwMode="gray">
          <a:xfrm>
            <a:off x="7962901" y="2697479"/>
            <a:ext cx="853439" cy="715963"/>
          </a:xfrm>
          <a:prstGeom prst="parallelogram">
            <a:avLst>
              <a:gd name="adj" fmla="val 16293"/>
            </a:avLst>
          </a:prstGeom>
          <a:solidFill>
            <a:schemeClr val="accent2"/>
          </a:solidFill>
        </p:spPr>
        <p:txBody>
          <a:bodyPr anchor="ctr">
            <a:normAutofit/>
          </a:bodyPr>
          <a:lstStyle>
            <a:lvl1pPr algn="ctr">
              <a:buFont typeface="Arial" panose="020B0604020202020204" pitchFamily="34" charset="0"/>
              <a:buNone/>
              <a:defRPr sz="900" i="1"/>
            </a:lvl1pPr>
          </a:lstStyle>
          <a:p>
            <a:r>
              <a:rPr lang="en-US"/>
              <a:t>Click icon to add picture</a:t>
            </a:r>
            <a:endParaRPr lang="en-IN" dirty="0"/>
          </a:p>
        </p:txBody>
      </p:sp>
      <p:sp>
        <p:nvSpPr>
          <p:cNvPr id="216" name="Text Placeholder 199"/>
          <p:cNvSpPr>
            <a:spLocks noGrp="1"/>
          </p:cNvSpPr>
          <p:nvPr>
            <p:ph type="body" sz="quarter" idx="31" hasCustomPrompt="1"/>
          </p:nvPr>
        </p:nvSpPr>
        <p:spPr bwMode="gray">
          <a:xfrm>
            <a:off x="7741921" y="3482659"/>
            <a:ext cx="1249680" cy="228282"/>
          </a:xfrm>
        </p:spPr>
        <p:txBody>
          <a:bodyPr anchor="ctr">
            <a:normAutofit/>
          </a:bodyPr>
          <a:lstStyle>
            <a:lvl1pPr algn="ctr">
              <a:buFont typeface="Arial" panose="020B0604020202020204" pitchFamily="34" charset="0"/>
              <a:buNone/>
              <a:defRPr sz="1000" b="1" baseline="0"/>
            </a:lvl1pPr>
          </a:lstStyle>
          <a:p>
            <a:pPr lvl="0"/>
            <a:r>
              <a:rPr lang="en-IN" dirty="0"/>
              <a:t>Add Name</a:t>
            </a:r>
          </a:p>
        </p:txBody>
      </p:sp>
      <p:sp>
        <p:nvSpPr>
          <p:cNvPr id="217" name="Text Placeholder 199"/>
          <p:cNvSpPr>
            <a:spLocks noGrp="1"/>
          </p:cNvSpPr>
          <p:nvPr>
            <p:ph type="body" sz="quarter" idx="32" hasCustomPrompt="1"/>
          </p:nvPr>
        </p:nvSpPr>
        <p:spPr bwMode="gray">
          <a:xfrm>
            <a:off x="7741921" y="3779839"/>
            <a:ext cx="1249680" cy="228282"/>
          </a:xfrm>
        </p:spPr>
        <p:txBody>
          <a:bodyPr anchor="ctr">
            <a:normAutofit/>
          </a:bodyPr>
          <a:lstStyle>
            <a:lvl1pPr algn="ctr">
              <a:buFont typeface="Arial" panose="020B0604020202020204" pitchFamily="34" charset="0"/>
              <a:buNone/>
              <a:defRPr sz="1000" baseline="0"/>
            </a:lvl1pPr>
          </a:lstStyle>
          <a:p>
            <a:pPr lvl="0"/>
            <a:r>
              <a:rPr lang="en-IN" dirty="0"/>
              <a:t>Add Designation</a:t>
            </a:r>
          </a:p>
        </p:txBody>
      </p:sp>
      <p:sp>
        <p:nvSpPr>
          <p:cNvPr id="218" name="Picture Placeholder 102"/>
          <p:cNvSpPr>
            <a:spLocks noGrp="1"/>
          </p:cNvSpPr>
          <p:nvPr>
            <p:ph type="pic" sz="quarter" idx="33"/>
          </p:nvPr>
        </p:nvSpPr>
        <p:spPr bwMode="gray">
          <a:xfrm>
            <a:off x="4247389" y="739139"/>
            <a:ext cx="853439" cy="715963"/>
          </a:xfrm>
          <a:prstGeom prst="parallelogram">
            <a:avLst>
              <a:gd name="adj" fmla="val 16293"/>
            </a:avLst>
          </a:prstGeom>
          <a:solidFill>
            <a:schemeClr val="accent2"/>
          </a:solidFill>
        </p:spPr>
        <p:txBody>
          <a:bodyPr anchor="ctr">
            <a:normAutofit/>
          </a:bodyPr>
          <a:lstStyle>
            <a:lvl1pPr algn="ctr">
              <a:buFont typeface="Arial" panose="020B0604020202020204" pitchFamily="34" charset="0"/>
              <a:buNone/>
              <a:defRPr sz="900" i="1"/>
            </a:lvl1pPr>
          </a:lstStyle>
          <a:p>
            <a:r>
              <a:rPr lang="en-US"/>
              <a:t>Click icon to add picture</a:t>
            </a:r>
            <a:endParaRPr lang="en-IN" dirty="0"/>
          </a:p>
        </p:txBody>
      </p:sp>
      <p:sp>
        <p:nvSpPr>
          <p:cNvPr id="219" name="Text Placeholder 199"/>
          <p:cNvSpPr>
            <a:spLocks noGrp="1"/>
          </p:cNvSpPr>
          <p:nvPr>
            <p:ph type="body" sz="quarter" idx="34" hasCustomPrompt="1"/>
          </p:nvPr>
        </p:nvSpPr>
        <p:spPr bwMode="gray">
          <a:xfrm>
            <a:off x="4026409" y="1524319"/>
            <a:ext cx="1249680" cy="228282"/>
          </a:xfrm>
        </p:spPr>
        <p:txBody>
          <a:bodyPr anchor="ctr">
            <a:normAutofit/>
          </a:bodyPr>
          <a:lstStyle>
            <a:lvl1pPr algn="ctr">
              <a:buFont typeface="Arial" panose="020B0604020202020204" pitchFamily="34" charset="0"/>
              <a:buNone/>
              <a:defRPr sz="1000" b="1" baseline="0"/>
            </a:lvl1pPr>
          </a:lstStyle>
          <a:p>
            <a:pPr lvl="0"/>
            <a:r>
              <a:rPr lang="en-IN" dirty="0"/>
              <a:t>Add Name</a:t>
            </a:r>
          </a:p>
        </p:txBody>
      </p:sp>
      <p:sp>
        <p:nvSpPr>
          <p:cNvPr id="220" name="Text Placeholder 199"/>
          <p:cNvSpPr>
            <a:spLocks noGrp="1"/>
          </p:cNvSpPr>
          <p:nvPr>
            <p:ph type="body" sz="quarter" idx="35" hasCustomPrompt="1"/>
          </p:nvPr>
        </p:nvSpPr>
        <p:spPr bwMode="gray">
          <a:xfrm>
            <a:off x="4026409" y="1821499"/>
            <a:ext cx="1249680" cy="228282"/>
          </a:xfrm>
        </p:spPr>
        <p:txBody>
          <a:bodyPr anchor="ctr">
            <a:normAutofit/>
          </a:bodyPr>
          <a:lstStyle>
            <a:lvl1pPr algn="ctr">
              <a:buFont typeface="Arial" panose="020B0604020202020204" pitchFamily="34" charset="0"/>
              <a:buNone/>
              <a:defRPr sz="1000" baseline="0"/>
            </a:lvl1pPr>
          </a:lstStyle>
          <a:p>
            <a:pPr lvl="0"/>
            <a:r>
              <a:rPr lang="en-IN" dirty="0"/>
              <a:t>Add Designation</a:t>
            </a:r>
          </a:p>
        </p:txBody>
      </p:sp>
      <p:cxnSp>
        <p:nvCxnSpPr>
          <p:cNvPr id="222" name="Elbow Connector 221"/>
          <p:cNvCxnSpPr>
            <a:stCxn id="220" idx="2"/>
            <a:endCxn id="103" idx="0"/>
          </p:cNvCxnSpPr>
          <p:nvPr userDrawn="1"/>
        </p:nvCxnSpPr>
        <p:spPr bwMode="gray">
          <a:xfrm rot="5400000">
            <a:off x="2401826" y="448056"/>
            <a:ext cx="647698" cy="3851148"/>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cxnSp>
        <p:nvCxnSpPr>
          <p:cNvPr id="224" name="Elbow Connector 223"/>
          <p:cNvCxnSpPr>
            <a:stCxn id="220" idx="2"/>
            <a:endCxn id="215" idx="1"/>
          </p:cNvCxnSpPr>
          <p:nvPr userDrawn="1"/>
        </p:nvCxnSpPr>
        <p:spPr bwMode="gray">
          <a:xfrm rot="16200000" flipH="1">
            <a:off x="6225748" y="475281"/>
            <a:ext cx="647698" cy="3796697"/>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cxnSp>
        <p:nvCxnSpPr>
          <p:cNvPr id="226" name="Elbow Connector 225"/>
          <p:cNvCxnSpPr>
            <a:stCxn id="220" idx="2"/>
            <a:endCxn id="109" idx="1"/>
          </p:cNvCxnSpPr>
          <p:nvPr userDrawn="1"/>
        </p:nvCxnSpPr>
        <p:spPr bwMode="gray">
          <a:xfrm rot="5400000">
            <a:off x="3189941" y="1236171"/>
            <a:ext cx="647698" cy="2274919"/>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cxnSp>
        <p:nvCxnSpPr>
          <p:cNvPr id="228" name="Elbow Connector 227"/>
          <p:cNvCxnSpPr>
            <a:stCxn id="220" idx="2"/>
            <a:endCxn id="212" idx="1"/>
          </p:cNvCxnSpPr>
          <p:nvPr userDrawn="1"/>
        </p:nvCxnSpPr>
        <p:spPr bwMode="gray">
          <a:xfrm rot="16200000" flipH="1">
            <a:off x="5466796" y="1234233"/>
            <a:ext cx="647698" cy="2278793"/>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cxnSp>
        <p:nvCxnSpPr>
          <p:cNvPr id="230" name="Elbow Connector 229"/>
          <p:cNvCxnSpPr>
            <a:stCxn id="220" idx="2"/>
            <a:endCxn id="201" idx="1"/>
          </p:cNvCxnSpPr>
          <p:nvPr userDrawn="1"/>
        </p:nvCxnSpPr>
        <p:spPr bwMode="gray">
          <a:xfrm rot="5400000">
            <a:off x="3948893" y="1995123"/>
            <a:ext cx="647698" cy="757015"/>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cxnSp>
        <p:nvCxnSpPr>
          <p:cNvPr id="232" name="Elbow Connector 231"/>
          <p:cNvCxnSpPr>
            <a:stCxn id="220" idx="2"/>
            <a:endCxn id="209" idx="1"/>
          </p:cNvCxnSpPr>
          <p:nvPr userDrawn="1"/>
        </p:nvCxnSpPr>
        <p:spPr bwMode="gray">
          <a:xfrm rot="16200000" flipH="1">
            <a:off x="4707844" y="1993185"/>
            <a:ext cx="647698" cy="760889"/>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L&amp;T Technology Team">
    <p:spTree>
      <p:nvGrpSpPr>
        <p:cNvPr id="1" name=""/>
        <p:cNvGrpSpPr/>
        <p:nvPr/>
      </p:nvGrpSpPr>
      <p:grpSpPr>
        <a:xfrm>
          <a:off x="0" y="0"/>
          <a:ext cx="0" cy="0"/>
          <a:chOff x="0" y="0"/>
          <a:chExt cx="0" cy="0"/>
        </a:xfrm>
      </p:grpSpPr>
      <p:grpSp>
        <p:nvGrpSpPr>
          <p:cNvPr id="109" name="Group 108"/>
          <p:cNvGrpSpPr/>
          <p:nvPr userDrawn="1"/>
        </p:nvGrpSpPr>
        <p:grpSpPr bwMode="gray">
          <a:xfrm>
            <a:off x="-1" y="596901"/>
            <a:ext cx="9137515" cy="4375150"/>
            <a:chOff x="-1" y="596901"/>
            <a:chExt cx="9137515" cy="4375150"/>
          </a:xfrm>
        </p:grpSpPr>
        <p:cxnSp>
          <p:nvCxnSpPr>
            <p:cNvPr id="110" name="Straight Connector 109"/>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1" name="Straight Connector 290"/>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203" name="Picture Placeholder 102"/>
          <p:cNvSpPr>
            <a:spLocks noGrp="1"/>
          </p:cNvSpPr>
          <p:nvPr>
            <p:ph type="pic" sz="quarter" idx="24"/>
          </p:nvPr>
        </p:nvSpPr>
        <p:spPr bwMode="gray">
          <a:xfrm>
            <a:off x="1638301" y="2385060"/>
            <a:ext cx="731519" cy="289242"/>
          </a:xfrm>
          <a:prstGeom prst="parallelogram">
            <a:avLst>
              <a:gd name="adj" fmla="val 50161"/>
            </a:avLst>
          </a:prstGeom>
          <a:solidFill>
            <a:srgbClr val="0077BD"/>
          </a:solidFill>
        </p:spPr>
        <p:txBody>
          <a:bodyPr anchor="ctr">
            <a:normAutofit/>
          </a:bodyPr>
          <a:lstStyle>
            <a:lvl1pPr algn="ctr">
              <a:buFont typeface="Arial" panose="020B0604020202020204" pitchFamily="34" charset="0"/>
              <a:buNone/>
              <a:defRPr sz="900" i="1"/>
            </a:lvl1pPr>
          </a:lstStyle>
          <a:p>
            <a:r>
              <a:rPr lang="en-US"/>
              <a:t>Click icon to add picture</a:t>
            </a:r>
            <a:endParaRPr lang="en-IN" dirty="0"/>
          </a:p>
        </p:txBody>
      </p:sp>
      <p:sp>
        <p:nvSpPr>
          <p:cNvPr id="6" name="Title 1"/>
          <p:cNvSpPr>
            <a:spLocks noGrp="1"/>
          </p:cNvSpPr>
          <p:nvPr userDrawn="1">
            <p:ph type="title" hasCustomPrompt="1"/>
          </p:nvPr>
        </p:nvSpPr>
        <p:spPr bwMode="gray">
          <a:xfrm>
            <a:off x="304800" y="1"/>
            <a:ext cx="8534400" cy="505365"/>
          </a:xfrm>
        </p:spPr>
        <p:txBody>
          <a:bodyPr anchor="b">
            <a:normAutofit/>
          </a:bodyPr>
          <a:lstStyle>
            <a:lvl1pPr>
              <a:defRPr sz="2395" baseline="0">
                <a:latin typeface="Calibri" panose="020F0502020204030204" charset="0"/>
                <a:ea typeface="Calibri" panose="020F0502020204030204" charset="0"/>
                <a:cs typeface="Calibri" panose="020F0502020204030204" charset="0"/>
              </a:defRPr>
            </a:lvl1pPr>
          </a:lstStyle>
          <a:p>
            <a:r>
              <a:rPr lang="en-US" dirty="0"/>
              <a:t>L&amp;T Technology Team</a:t>
            </a:r>
          </a:p>
        </p:txBody>
      </p:sp>
      <p:grpSp>
        <p:nvGrpSpPr>
          <p:cNvPr id="4"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grpSp>
      <p:sp>
        <p:nvSpPr>
          <p:cNvPr id="103" name="Picture Placeholder 102"/>
          <p:cNvSpPr>
            <a:spLocks noGrp="1"/>
          </p:cNvSpPr>
          <p:nvPr>
            <p:ph type="pic" sz="quarter" idx="10"/>
          </p:nvPr>
        </p:nvSpPr>
        <p:spPr bwMode="gray">
          <a:xfrm>
            <a:off x="1493521" y="1813561"/>
            <a:ext cx="853439" cy="860742"/>
          </a:xfrm>
          <a:prstGeom prst="parallelogram">
            <a:avLst>
              <a:gd name="adj" fmla="val 16293"/>
            </a:avLst>
          </a:prstGeom>
          <a:solidFill>
            <a:schemeClr val="accent2"/>
          </a:solidFill>
        </p:spPr>
        <p:txBody>
          <a:bodyPr anchor="ctr">
            <a:normAutofit/>
          </a:bodyPr>
          <a:lstStyle>
            <a:lvl1pPr algn="ctr">
              <a:buFont typeface="Arial" panose="020B0604020202020204" pitchFamily="34" charset="0"/>
              <a:buNone/>
              <a:defRPr sz="900" i="1"/>
            </a:lvl1pPr>
          </a:lstStyle>
          <a:p>
            <a:r>
              <a:rPr lang="en-US"/>
              <a:t>Click icon to add picture</a:t>
            </a:r>
            <a:endParaRPr lang="en-IN" dirty="0"/>
          </a:p>
        </p:txBody>
      </p:sp>
      <p:sp>
        <p:nvSpPr>
          <p:cNvPr id="200" name="Text Placeholder 199"/>
          <p:cNvSpPr>
            <a:spLocks noGrp="1"/>
          </p:cNvSpPr>
          <p:nvPr>
            <p:ph type="body" sz="quarter" idx="16" hasCustomPrompt="1"/>
          </p:nvPr>
        </p:nvSpPr>
        <p:spPr bwMode="gray">
          <a:xfrm>
            <a:off x="1272541" y="2796859"/>
            <a:ext cx="1249680" cy="228282"/>
          </a:xfrm>
          <a:solidFill>
            <a:srgbClr val="0077BD"/>
          </a:solidFill>
        </p:spPr>
        <p:txBody>
          <a:bodyPr anchor="ctr">
            <a:noAutofit/>
          </a:bodyPr>
          <a:lstStyle>
            <a:lvl1pPr algn="ctr">
              <a:buFont typeface="Arial" panose="020B0604020202020204" pitchFamily="34" charset="0"/>
              <a:buNone/>
              <a:defRPr sz="1050" b="1" baseline="0">
                <a:solidFill>
                  <a:schemeClr val="bg1"/>
                </a:solidFill>
              </a:defRPr>
            </a:lvl1pPr>
          </a:lstStyle>
          <a:p>
            <a:pPr lvl="0"/>
            <a:r>
              <a:rPr lang="en-IN" dirty="0"/>
              <a:t>Add Name</a:t>
            </a:r>
          </a:p>
        </p:txBody>
      </p:sp>
      <p:sp>
        <p:nvSpPr>
          <p:cNvPr id="202" name="Text Placeholder 199"/>
          <p:cNvSpPr>
            <a:spLocks noGrp="1"/>
          </p:cNvSpPr>
          <p:nvPr>
            <p:ph type="body" sz="quarter" idx="17" hasCustomPrompt="1"/>
          </p:nvPr>
        </p:nvSpPr>
        <p:spPr bwMode="gray">
          <a:xfrm>
            <a:off x="1272541" y="3162619"/>
            <a:ext cx="1249680" cy="228282"/>
          </a:xfrm>
        </p:spPr>
        <p:txBody>
          <a:bodyPr anchor="ctr">
            <a:normAutofit/>
          </a:bodyPr>
          <a:lstStyle>
            <a:lvl1pPr algn="ctr">
              <a:buFont typeface="Arial" panose="020B0604020202020204" pitchFamily="34" charset="0"/>
              <a:buNone/>
              <a:defRPr sz="1000" baseline="0"/>
            </a:lvl1pPr>
          </a:lstStyle>
          <a:p>
            <a:pPr lvl="0"/>
            <a:r>
              <a:rPr lang="en-IN" dirty="0"/>
              <a:t>Add Designation</a:t>
            </a:r>
          </a:p>
        </p:txBody>
      </p:sp>
      <p:sp>
        <p:nvSpPr>
          <p:cNvPr id="206" name="Picture Placeholder 102"/>
          <p:cNvSpPr>
            <a:spLocks noGrp="1"/>
          </p:cNvSpPr>
          <p:nvPr>
            <p:ph type="pic" sz="quarter" idx="25"/>
          </p:nvPr>
        </p:nvSpPr>
        <p:spPr bwMode="gray">
          <a:xfrm>
            <a:off x="4274821" y="2385060"/>
            <a:ext cx="731519" cy="289242"/>
          </a:xfrm>
          <a:prstGeom prst="parallelogram">
            <a:avLst>
              <a:gd name="adj" fmla="val 50161"/>
            </a:avLst>
          </a:prstGeom>
          <a:solidFill>
            <a:srgbClr val="0077BD"/>
          </a:solidFill>
        </p:spPr>
        <p:txBody>
          <a:bodyPr anchor="ctr">
            <a:normAutofit/>
          </a:bodyPr>
          <a:lstStyle>
            <a:lvl1pPr algn="ctr">
              <a:buFont typeface="Arial" panose="020B0604020202020204" pitchFamily="34" charset="0"/>
              <a:buNone/>
              <a:defRPr sz="900" i="1"/>
            </a:lvl1pPr>
          </a:lstStyle>
          <a:p>
            <a:r>
              <a:rPr lang="en-US"/>
              <a:t>Click icon to add picture</a:t>
            </a:r>
            <a:endParaRPr lang="en-IN" dirty="0"/>
          </a:p>
        </p:txBody>
      </p:sp>
      <p:sp>
        <p:nvSpPr>
          <p:cNvPr id="221" name="Picture Placeholder 102"/>
          <p:cNvSpPr>
            <a:spLocks noGrp="1"/>
          </p:cNvSpPr>
          <p:nvPr>
            <p:ph type="pic" sz="quarter" idx="26"/>
          </p:nvPr>
        </p:nvSpPr>
        <p:spPr bwMode="gray">
          <a:xfrm>
            <a:off x="4130041" y="1813561"/>
            <a:ext cx="853439" cy="860742"/>
          </a:xfrm>
          <a:prstGeom prst="parallelogram">
            <a:avLst>
              <a:gd name="adj" fmla="val 16293"/>
            </a:avLst>
          </a:prstGeom>
          <a:solidFill>
            <a:schemeClr val="accent2"/>
          </a:solidFill>
        </p:spPr>
        <p:txBody>
          <a:bodyPr anchor="ctr">
            <a:normAutofit/>
          </a:bodyPr>
          <a:lstStyle>
            <a:lvl1pPr algn="ctr">
              <a:buFont typeface="Arial" panose="020B0604020202020204" pitchFamily="34" charset="0"/>
              <a:buNone/>
              <a:defRPr sz="900" i="1"/>
            </a:lvl1pPr>
          </a:lstStyle>
          <a:p>
            <a:r>
              <a:rPr lang="en-US"/>
              <a:t>Click icon to add picture</a:t>
            </a:r>
            <a:endParaRPr lang="en-IN" dirty="0"/>
          </a:p>
        </p:txBody>
      </p:sp>
      <p:sp>
        <p:nvSpPr>
          <p:cNvPr id="223" name="Text Placeholder 199"/>
          <p:cNvSpPr>
            <a:spLocks noGrp="1"/>
          </p:cNvSpPr>
          <p:nvPr>
            <p:ph type="body" sz="quarter" idx="27" hasCustomPrompt="1"/>
          </p:nvPr>
        </p:nvSpPr>
        <p:spPr bwMode="gray">
          <a:xfrm>
            <a:off x="3909061" y="2796859"/>
            <a:ext cx="1249680" cy="228282"/>
          </a:xfrm>
          <a:solidFill>
            <a:srgbClr val="0077BD"/>
          </a:solidFill>
        </p:spPr>
        <p:txBody>
          <a:bodyPr anchor="ctr">
            <a:noAutofit/>
          </a:bodyPr>
          <a:lstStyle>
            <a:lvl1pPr algn="ctr">
              <a:buFont typeface="Arial" panose="020B0604020202020204" pitchFamily="34" charset="0"/>
              <a:buNone/>
              <a:defRPr sz="1050" b="1" baseline="0">
                <a:solidFill>
                  <a:schemeClr val="bg1"/>
                </a:solidFill>
              </a:defRPr>
            </a:lvl1pPr>
          </a:lstStyle>
          <a:p>
            <a:pPr lvl="0"/>
            <a:r>
              <a:rPr lang="en-IN" dirty="0"/>
              <a:t>Add Name</a:t>
            </a:r>
          </a:p>
        </p:txBody>
      </p:sp>
      <p:sp>
        <p:nvSpPr>
          <p:cNvPr id="225" name="Text Placeholder 199"/>
          <p:cNvSpPr>
            <a:spLocks noGrp="1"/>
          </p:cNvSpPr>
          <p:nvPr>
            <p:ph type="body" sz="quarter" idx="28" hasCustomPrompt="1"/>
          </p:nvPr>
        </p:nvSpPr>
        <p:spPr bwMode="gray">
          <a:xfrm>
            <a:off x="3909061" y="3162619"/>
            <a:ext cx="1249680" cy="228282"/>
          </a:xfrm>
        </p:spPr>
        <p:txBody>
          <a:bodyPr anchor="ctr">
            <a:normAutofit/>
          </a:bodyPr>
          <a:lstStyle>
            <a:lvl1pPr algn="ctr">
              <a:buFont typeface="Arial" panose="020B0604020202020204" pitchFamily="34" charset="0"/>
              <a:buNone/>
              <a:defRPr sz="1000" baseline="0"/>
            </a:lvl1pPr>
          </a:lstStyle>
          <a:p>
            <a:pPr lvl="0"/>
            <a:r>
              <a:rPr lang="en-IN" dirty="0"/>
              <a:t>Add Designation</a:t>
            </a:r>
          </a:p>
        </p:txBody>
      </p:sp>
      <p:sp>
        <p:nvSpPr>
          <p:cNvPr id="227" name="Picture Placeholder 102"/>
          <p:cNvSpPr>
            <a:spLocks noGrp="1"/>
          </p:cNvSpPr>
          <p:nvPr>
            <p:ph type="pic" sz="quarter" idx="29"/>
          </p:nvPr>
        </p:nvSpPr>
        <p:spPr bwMode="gray">
          <a:xfrm>
            <a:off x="7056121" y="2385060"/>
            <a:ext cx="731519" cy="289242"/>
          </a:xfrm>
          <a:prstGeom prst="parallelogram">
            <a:avLst>
              <a:gd name="adj" fmla="val 50161"/>
            </a:avLst>
          </a:prstGeom>
          <a:solidFill>
            <a:srgbClr val="0077BD"/>
          </a:solidFill>
        </p:spPr>
        <p:txBody>
          <a:bodyPr anchor="ctr">
            <a:normAutofit/>
          </a:bodyPr>
          <a:lstStyle>
            <a:lvl1pPr algn="ctr">
              <a:buFont typeface="Arial" panose="020B0604020202020204" pitchFamily="34" charset="0"/>
              <a:buNone/>
              <a:defRPr sz="900" i="1"/>
            </a:lvl1pPr>
          </a:lstStyle>
          <a:p>
            <a:r>
              <a:rPr lang="en-US"/>
              <a:t>Click icon to add picture</a:t>
            </a:r>
            <a:endParaRPr lang="en-IN" dirty="0"/>
          </a:p>
        </p:txBody>
      </p:sp>
      <p:sp>
        <p:nvSpPr>
          <p:cNvPr id="229" name="Picture Placeholder 102"/>
          <p:cNvSpPr>
            <a:spLocks noGrp="1"/>
          </p:cNvSpPr>
          <p:nvPr>
            <p:ph type="pic" sz="quarter" idx="30"/>
          </p:nvPr>
        </p:nvSpPr>
        <p:spPr bwMode="gray">
          <a:xfrm>
            <a:off x="6911341" y="1813561"/>
            <a:ext cx="853439" cy="860742"/>
          </a:xfrm>
          <a:prstGeom prst="parallelogram">
            <a:avLst>
              <a:gd name="adj" fmla="val 16293"/>
            </a:avLst>
          </a:prstGeom>
          <a:solidFill>
            <a:schemeClr val="accent2"/>
          </a:solidFill>
        </p:spPr>
        <p:txBody>
          <a:bodyPr anchor="ctr">
            <a:normAutofit/>
          </a:bodyPr>
          <a:lstStyle>
            <a:lvl1pPr algn="ctr">
              <a:buFont typeface="Arial" panose="020B0604020202020204" pitchFamily="34" charset="0"/>
              <a:buNone/>
              <a:defRPr sz="900" i="1"/>
            </a:lvl1pPr>
          </a:lstStyle>
          <a:p>
            <a:r>
              <a:rPr lang="en-US"/>
              <a:t>Click icon to add picture</a:t>
            </a:r>
            <a:endParaRPr lang="en-IN" dirty="0"/>
          </a:p>
        </p:txBody>
      </p:sp>
      <p:sp>
        <p:nvSpPr>
          <p:cNvPr id="231" name="Text Placeholder 199"/>
          <p:cNvSpPr>
            <a:spLocks noGrp="1"/>
          </p:cNvSpPr>
          <p:nvPr>
            <p:ph type="body" sz="quarter" idx="31" hasCustomPrompt="1"/>
          </p:nvPr>
        </p:nvSpPr>
        <p:spPr bwMode="gray">
          <a:xfrm>
            <a:off x="6690361" y="2796859"/>
            <a:ext cx="1249680" cy="228282"/>
          </a:xfrm>
          <a:solidFill>
            <a:srgbClr val="0077BD"/>
          </a:solidFill>
        </p:spPr>
        <p:txBody>
          <a:bodyPr anchor="ctr">
            <a:noAutofit/>
          </a:bodyPr>
          <a:lstStyle>
            <a:lvl1pPr algn="ctr">
              <a:buFont typeface="Arial" panose="020B0604020202020204" pitchFamily="34" charset="0"/>
              <a:buNone/>
              <a:defRPr sz="1050" b="1" baseline="0">
                <a:solidFill>
                  <a:schemeClr val="bg1"/>
                </a:solidFill>
              </a:defRPr>
            </a:lvl1pPr>
          </a:lstStyle>
          <a:p>
            <a:pPr lvl="0"/>
            <a:r>
              <a:rPr lang="en-IN" dirty="0"/>
              <a:t>Add Name</a:t>
            </a:r>
          </a:p>
        </p:txBody>
      </p:sp>
      <p:sp>
        <p:nvSpPr>
          <p:cNvPr id="233" name="Text Placeholder 199"/>
          <p:cNvSpPr>
            <a:spLocks noGrp="1"/>
          </p:cNvSpPr>
          <p:nvPr>
            <p:ph type="body" sz="quarter" idx="32" hasCustomPrompt="1"/>
          </p:nvPr>
        </p:nvSpPr>
        <p:spPr bwMode="gray">
          <a:xfrm>
            <a:off x="6690361" y="3162619"/>
            <a:ext cx="1249680" cy="228282"/>
          </a:xfrm>
        </p:spPr>
        <p:txBody>
          <a:bodyPr anchor="ctr">
            <a:normAutofit/>
          </a:bodyPr>
          <a:lstStyle>
            <a:lvl1pPr algn="ctr">
              <a:buFont typeface="Arial" panose="020B0604020202020204" pitchFamily="34" charset="0"/>
              <a:buNone/>
              <a:defRPr sz="1000" baseline="0"/>
            </a:lvl1pPr>
          </a:lstStyle>
          <a:p>
            <a:pPr lvl="0"/>
            <a:r>
              <a:rPr lang="en-IN" dirty="0"/>
              <a:t>Add Designation</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277391EE-4F92-4FB0-B827-A3D3968AB919}" type="datetimeFigureOut">
              <a:rPr lang="en-US" smtClean="0"/>
              <a:t>3/22/2021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3BEEB4-96A6-4ADF-88CB-53B395CA1EAA}"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77391EE-4F92-4FB0-B827-A3D3968AB919}" type="datetimeFigureOut">
              <a:rPr lang="en-US" smtClean="0"/>
              <a:t>3/22/2021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3BEEB4-96A6-4ADF-88CB-53B395CA1EAA}"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7391EE-4F92-4FB0-B827-A3D3968AB919}" type="datetimeFigureOut">
              <a:rPr lang="en-US" smtClean="0"/>
              <a:t>3/22/2021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3BEEB4-96A6-4ADF-88CB-53B395CA1EAA}"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77391EE-4F92-4FB0-B827-A3D3968AB919}" type="datetimeFigureOut">
              <a:rPr lang="en-US" smtClean="0"/>
              <a:t>3/22/2021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3BEEB4-96A6-4ADF-88CB-53B395CA1EAA}"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Slide - No Grids">
    <p:spTree>
      <p:nvGrpSpPr>
        <p:cNvPr id="1" name=""/>
        <p:cNvGrpSpPr/>
        <p:nvPr/>
      </p:nvGrpSpPr>
      <p:grpSpPr>
        <a:xfrm>
          <a:off x="0" y="0"/>
          <a:ext cx="0" cy="0"/>
          <a:chOff x="0" y="0"/>
          <a:chExt cx="0" cy="0"/>
        </a:xfrm>
      </p:grpSpPr>
      <p:sp>
        <p:nvSpPr>
          <p:cNvPr id="6" name="Title 1"/>
          <p:cNvSpPr>
            <a:spLocks noGrp="1"/>
          </p:cNvSpPr>
          <p:nvPr userDrawn="1">
            <p:ph type="title" hasCustomPrompt="1"/>
          </p:nvPr>
        </p:nvSpPr>
        <p:spPr>
          <a:xfrm>
            <a:off x="304800" y="0"/>
            <a:ext cx="8534400" cy="505365"/>
          </a:xfrm>
          <a:prstGeom prst="rect">
            <a:avLst/>
          </a:prstGeom>
        </p:spPr>
        <p:txBody>
          <a:bodyPr anchor="b">
            <a:normAutofit/>
          </a:bodyPr>
          <a:lstStyle>
            <a:lvl1pPr>
              <a:defRPr sz="2400">
                <a:latin typeface="Calibri" panose="020F0502020204030204" charset="0"/>
                <a:ea typeface="Calibri" panose="020F0502020204030204" charset="0"/>
                <a:cs typeface="Calibri" panose="020F0502020204030204" charset="0"/>
              </a:defRPr>
            </a:lvl1pPr>
          </a:lstStyle>
          <a:p>
            <a:r>
              <a:rPr lang="en-US" dirty="0"/>
              <a:t>Click to edit Title Text</a:t>
            </a:r>
          </a:p>
        </p:txBody>
      </p:sp>
      <p:sp>
        <p:nvSpPr>
          <p:cNvPr id="7" name="Content Placeholder 2"/>
          <p:cNvSpPr>
            <a:spLocks noGrp="1"/>
          </p:cNvSpPr>
          <p:nvPr userDrawn="1">
            <p:ph idx="1"/>
          </p:nvPr>
        </p:nvSpPr>
        <p:spPr>
          <a:xfrm>
            <a:off x="304800" y="666750"/>
            <a:ext cx="8534400" cy="4191000"/>
          </a:xfrm>
          <a:prstGeom prst="rect">
            <a:avLst/>
          </a:prstGeom>
        </p:spPr>
        <p:txBody>
          <a:bodyPr vert="horz" lIns="68579" tIns="34289" rIns="68579" bIns="34289" rtlCol="0">
            <a:normAutofit/>
          </a:bodyPr>
          <a:lstStyle>
            <a:lvl1pPr>
              <a:defRPr lang="en-US" sz="1800" smtClean="0"/>
            </a:lvl1pPr>
            <a:lvl2pPr>
              <a:defRPr lang="en-US" sz="1600" smtClean="0"/>
            </a:lvl2pPr>
            <a:lvl3pPr>
              <a:defRPr lang="en-US" sz="1400" smtClean="0"/>
            </a:lvl3pPr>
            <a:lvl4pPr>
              <a:defRPr lang="en-US" sz="1200" smtClean="0"/>
            </a:lvl4pPr>
            <a:lvl5pPr>
              <a:defRPr lang="en-US" sz="1100" dirty="0"/>
            </a:lvl5pPr>
          </a:lstStyle>
          <a:p>
            <a:pPr lvl="0">
              <a:buFontTx/>
              <a:buBlip>
                <a:blip r:embed="rId2"/>
              </a:buBlip>
            </a:pPr>
            <a:r>
              <a:rPr lang="en-US"/>
              <a:t>Edit Master text styles</a:t>
            </a:r>
          </a:p>
          <a:p>
            <a:pPr lvl="1">
              <a:buFontTx/>
              <a:buBlip>
                <a:blip r:embed="rId2"/>
              </a:buBlip>
            </a:pPr>
            <a:r>
              <a:rPr lang="en-US"/>
              <a:t>Second level</a:t>
            </a:r>
          </a:p>
          <a:p>
            <a:pPr lvl="2">
              <a:buFontTx/>
              <a:buBlip>
                <a:blip r:embed="rId2"/>
              </a:buBlip>
            </a:pPr>
            <a:r>
              <a:rPr lang="en-US"/>
              <a:t>Third level</a:t>
            </a:r>
          </a:p>
          <a:p>
            <a:pPr lvl="3">
              <a:buFontTx/>
              <a:buBlip>
                <a:blip r:embed="rId2"/>
              </a:buBlip>
            </a:pPr>
            <a:r>
              <a:rPr lang="en-US"/>
              <a:t>Fourth level</a:t>
            </a:r>
          </a:p>
          <a:p>
            <a:pPr lvl="4">
              <a:buFontTx/>
              <a:buBlip>
                <a:blip r:embed="rId2"/>
              </a:buBlip>
            </a:pPr>
            <a:r>
              <a:rPr lang="en-US"/>
              <a:t>Fifth level</a:t>
            </a:r>
            <a:endParaRPr lang="en-US" dirty="0"/>
          </a:p>
        </p:txBody>
      </p:sp>
      <p:grpSp>
        <p:nvGrpSpPr>
          <p:cNvPr id="3" name="Group 1"/>
          <p:cNvGrpSpPr/>
          <p:nvPr userDrawn="1"/>
        </p:nvGrpSpPr>
        <p:grpSpPr>
          <a:xfrm>
            <a:off x="249998" y="475257"/>
            <a:ext cx="8644004" cy="108070"/>
            <a:chOff x="249998" y="488319"/>
            <a:chExt cx="8644004" cy="108070"/>
          </a:xfrm>
        </p:grpSpPr>
        <p:sp>
          <p:nvSpPr>
            <p:cNvPr id="18" name="Parallelogram 2"/>
            <p:cNvSpPr/>
            <p:nvPr/>
          </p:nvSpPr>
          <p:spPr>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77391EE-4F92-4FB0-B827-A3D3968AB919}" type="datetimeFigureOut">
              <a:rPr lang="en-US" smtClean="0"/>
              <a:t>3/22/2021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3BEEB4-96A6-4ADF-88CB-53B395CA1EAA}"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77391EE-4F92-4FB0-B827-A3D3968AB919}" type="datetimeFigureOut">
              <a:rPr lang="en-US" smtClean="0"/>
              <a:t>3/22/2021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53BEEB4-96A6-4ADF-88CB-53B395CA1EAA}"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7391EE-4F92-4FB0-B827-A3D3968AB919}" type="datetimeFigureOut">
              <a:rPr lang="en-US" smtClean="0"/>
              <a:t>3/22/2021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53BEEB4-96A6-4ADF-88CB-53B395CA1EAA}"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277391EE-4F92-4FB0-B827-A3D3968AB919}" type="datetimeFigureOut">
              <a:rPr lang="en-US" smtClean="0"/>
              <a:t>3/22/2021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3BEEB4-96A6-4ADF-88CB-53B395CA1EAA}"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277391EE-4F92-4FB0-B827-A3D3968AB919}" type="datetimeFigureOut">
              <a:rPr lang="en-US" smtClean="0"/>
              <a:t>3/22/2021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3BEEB4-96A6-4ADF-88CB-53B395CA1EAA}"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77391EE-4F92-4FB0-B827-A3D3968AB919}" type="datetimeFigureOut">
              <a:rPr lang="en-US" smtClean="0"/>
              <a:t>3/22/2021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3BEEB4-96A6-4ADF-88CB-53B395CA1EAA}" type="slidenum">
              <a:rPr lang="en-US" smtClean="0"/>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77391EE-4F92-4FB0-B827-A3D3968AB919}" type="datetimeFigureOut">
              <a:rPr lang="en-US" smtClean="0"/>
              <a:t>3/22/2021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3BEEB4-96A6-4ADF-88CB-53B395CA1EAA}" type="slidenum">
              <a:rPr lang="en-US" smtClean="0"/>
              <a:t>‹#›</a:t>
            </a:fld>
            <a:endParaRPr 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Content Slide - No Grids">
    <p:spTree>
      <p:nvGrpSpPr>
        <p:cNvPr id="1" name=""/>
        <p:cNvGrpSpPr/>
        <p:nvPr/>
      </p:nvGrpSpPr>
      <p:grpSpPr>
        <a:xfrm>
          <a:off x="0" y="0"/>
          <a:ext cx="0" cy="0"/>
          <a:chOff x="0" y="0"/>
          <a:chExt cx="0" cy="0"/>
        </a:xfrm>
      </p:grpSpPr>
      <p:sp>
        <p:nvSpPr>
          <p:cNvPr id="6" name="Title 1"/>
          <p:cNvSpPr>
            <a:spLocks noGrp="1"/>
          </p:cNvSpPr>
          <p:nvPr userDrawn="1">
            <p:ph type="title" hasCustomPrompt="1"/>
          </p:nvPr>
        </p:nvSpPr>
        <p:spPr>
          <a:xfrm>
            <a:off x="304800" y="1"/>
            <a:ext cx="8534400" cy="505365"/>
          </a:xfrm>
          <a:prstGeom prst="rect">
            <a:avLst/>
          </a:prstGeom>
        </p:spPr>
        <p:txBody>
          <a:bodyPr anchor="b">
            <a:normAutofit/>
          </a:bodyPr>
          <a:lstStyle>
            <a:lvl1pPr>
              <a:defRPr sz="2400">
                <a:latin typeface="Calibri" panose="020F0502020204030204" charset="0"/>
                <a:ea typeface="Calibri" panose="020F0502020204030204" charset="0"/>
                <a:cs typeface="Calibri" panose="020F0502020204030204" charset="0"/>
              </a:defRPr>
            </a:lvl1pPr>
          </a:lstStyle>
          <a:p>
            <a:r>
              <a:rPr lang="en-US" dirty="0"/>
              <a:t>Click to edit Title Text</a:t>
            </a:r>
          </a:p>
        </p:txBody>
      </p:sp>
      <p:sp>
        <p:nvSpPr>
          <p:cNvPr id="7" name="Content Placeholder 2"/>
          <p:cNvSpPr>
            <a:spLocks noGrp="1"/>
          </p:cNvSpPr>
          <p:nvPr userDrawn="1">
            <p:ph idx="1"/>
          </p:nvPr>
        </p:nvSpPr>
        <p:spPr>
          <a:xfrm>
            <a:off x="304800" y="666750"/>
            <a:ext cx="8534400" cy="4191000"/>
          </a:xfrm>
          <a:prstGeom prst="rect">
            <a:avLst/>
          </a:prstGeom>
        </p:spPr>
        <p:txBody>
          <a:bodyPr vert="horz" lIns="68579" tIns="34289" rIns="68579" bIns="34289" rtlCol="0">
            <a:normAutofit/>
          </a:bodyPr>
          <a:lstStyle>
            <a:lvl1pPr>
              <a:defRPr lang="en-US" sz="1800" smtClean="0"/>
            </a:lvl1pPr>
            <a:lvl2pPr>
              <a:defRPr lang="en-US" sz="1600" smtClean="0"/>
            </a:lvl2pPr>
            <a:lvl3pPr>
              <a:defRPr lang="en-US" sz="1400" smtClean="0"/>
            </a:lvl3pPr>
            <a:lvl4pPr>
              <a:defRPr lang="en-US" sz="1200" smtClean="0"/>
            </a:lvl4pPr>
            <a:lvl5pPr>
              <a:defRPr lang="en-US" sz="1100" dirty="0"/>
            </a:lvl5pPr>
          </a:lstStyle>
          <a:p>
            <a:pPr lvl="0">
              <a:buFontTx/>
              <a:buBlip>
                <a:blip r:embed="rId2"/>
              </a:buBlip>
            </a:pPr>
            <a:r>
              <a:rPr lang="en-US" dirty="0"/>
              <a:t>Click to edit Master text styles</a:t>
            </a:r>
          </a:p>
          <a:p>
            <a:pPr lvl="1">
              <a:buFontTx/>
              <a:buBlip>
                <a:blip r:embed="rId2"/>
              </a:buBlip>
            </a:pPr>
            <a:r>
              <a:rPr lang="en-US" dirty="0"/>
              <a:t>Second level</a:t>
            </a:r>
          </a:p>
          <a:p>
            <a:pPr lvl="2">
              <a:buFontTx/>
              <a:buBlip>
                <a:blip r:embed="rId2"/>
              </a:buBlip>
            </a:pPr>
            <a:r>
              <a:rPr lang="en-US" dirty="0"/>
              <a:t>Third level</a:t>
            </a:r>
          </a:p>
          <a:p>
            <a:pPr lvl="3">
              <a:buFontTx/>
              <a:buBlip>
                <a:blip r:embed="rId2"/>
              </a:buBlip>
            </a:pPr>
            <a:r>
              <a:rPr lang="en-US" dirty="0"/>
              <a:t>Fourth level</a:t>
            </a:r>
          </a:p>
          <a:p>
            <a:pPr lvl="4">
              <a:buFontTx/>
              <a:buBlip>
                <a:blip r:embed="rId2"/>
              </a:buBlip>
            </a:pPr>
            <a:r>
              <a:rPr lang="en-US" dirty="0"/>
              <a:t>Fifth level</a:t>
            </a:r>
          </a:p>
        </p:txBody>
      </p:sp>
      <p:grpSp>
        <p:nvGrpSpPr>
          <p:cNvPr id="3" name="Group 1"/>
          <p:cNvGrpSpPr/>
          <p:nvPr userDrawn="1"/>
        </p:nvGrpSpPr>
        <p:grpSpPr>
          <a:xfrm>
            <a:off x="249999" y="475257"/>
            <a:ext cx="8644004" cy="108070"/>
            <a:chOff x="249998" y="488319"/>
            <a:chExt cx="8644004" cy="108070"/>
          </a:xfrm>
        </p:grpSpPr>
        <p:sp>
          <p:nvSpPr>
            <p:cNvPr id="18" name="Parallelogram 2"/>
            <p:cNvSpPr/>
            <p:nvPr/>
          </p:nvSpPr>
          <p:spPr>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800"/>
            </a:p>
          </p:txBody>
        </p:sp>
        <p:sp>
          <p:nvSpPr>
            <p:cNvPr id="19" name="Parallelogram 2"/>
            <p:cNvSpPr/>
            <p:nvPr/>
          </p:nvSpPr>
          <p:spPr>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800"/>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userDrawn="1">
  <p:cSld name="Section Breaker">
    <p:spTree>
      <p:nvGrpSpPr>
        <p:cNvPr id="1" name=""/>
        <p:cNvGrpSpPr/>
        <p:nvPr/>
      </p:nvGrpSpPr>
      <p:grpSpPr>
        <a:xfrm>
          <a:off x="0" y="0"/>
          <a:ext cx="0" cy="0"/>
          <a:chOff x="0" y="0"/>
          <a:chExt cx="0" cy="0"/>
        </a:xfrm>
      </p:grpSpPr>
      <p:grpSp>
        <p:nvGrpSpPr>
          <p:cNvPr id="118" name="Group 117"/>
          <p:cNvGrpSpPr/>
          <p:nvPr userDrawn="1"/>
        </p:nvGrpSpPr>
        <p:grpSpPr bwMode="gray">
          <a:xfrm>
            <a:off x="-9457" y="0"/>
            <a:ext cx="9137515" cy="4914900"/>
            <a:chOff x="-9458" y="0"/>
            <a:chExt cx="9137515" cy="4914900"/>
          </a:xfrm>
        </p:grpSpPr>
        <p:cxnSp>
          <p:nvCxnSpPr>
            <p:cNvPr id="119" name="Straight Connector 118"/>
            <p:cNvCxnSpPr/>
            <p:nvPr userDrawn="1"/>
          </p:nvCxnSpPr>
          <p:spPr bwMode="gray">
            <a:xfrm>
              <a:off x="13311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userDrawn="1"/>
          </p:nvCxnSpPr>
          <p:spPr bwMode="gray">
            <a:xfrm>
              <a:off x="28584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userDrawn="1"/>
          </p:nvCxnSpPr>
          <p:spPr bwMode="gray">
            <a:xfrm>
              <a:off x="43857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userDrawn="1"/>
          </p:nvCxnSpPr>
          <p:spPr bwMode="gray">
            <a:xfrm>
              <a:off x="59130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userDrawn="1"/>
          </p:nvCxnSpPr>
          <p:spPr bwMode="gray">
            <a:xfrm>
              <a:off x="74403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userDrawn="1"/>
          </p:nvCxnSpPr>
          <p:spPr bwMode="gray">
            <a:xfrm>
              <a:off x="89676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userDrawn="1"/>
          </p:nvCxnSpPr>
          <p:spPr bwMode="gray">
            <a:xfrm>
              <a:off x="104949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userDrawn="1"/>
          </p:nvCxnSpPr>
          <p:spPr bwMode="gray">
            <a:xfrm>
              <a:off x="120222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userDrawn="1"/>
          </p:nvCxnSpPr>
          <p:spPr bwMode="gray">
            <a:xfrm>
              <a:off x="135495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userDrawn="1"/>
          </p:nvCxnSpPr>
          <p:spPr bwMode="gray">
            <a:xfrm>
              <a:off x="150767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userDrawn="1"/>
          </p:nvCxnSpPr>
          <p:spPr bwMode="gray">
            <a:xfrm>
              <a:off x="166040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userDrawn="1"/>
          </p:nvCxnSpPr>
          <p:spPr bwMode="gray">
            <a:xfrm>
              <a:off x="181313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userDrawn="1"/>
          </p:nvCxnSpPr>
          <p:spPr bwMode="gray">
            <a:xfrm>
              <a:off x="196586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userDrawn="1"/>
          </p:nvCxnSpPr>
          <p:spPr bwMode="gray">
            <a:xfrm>
              <a:off x="211859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userDrawn="1"/>
          </p:nvCxnSpPr>
          <p:spPr bwMode="gray">
            <a:xfrm>
              <a:off x="227132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userDrawn="1"/>
          </p:nvCxnSpPr>
          <p:spPr bwMode="gray">
            <a:xfrm>
              <a:off x="242405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userDrawn="1"/>
          </p:nvCxnSpPr>
          <p:spPr bwMode="gray">
            <a:xfrm>
              <a:off x="257678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userDrawn="1"/>
          </p:nvCxnSpPr>
          <p:spPr bwMode="gray">
            <a:xfrm>
              <a:off x="272951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userDrawn="1"/>
          </p:nvCxnSpPr>
          <p:spPr bwMode="gray">
            <a:xfrm>
              <a:off x="288224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userDrawn="1"/>
          </p:nvCxnSpPr>
          <p:spPr bwMode="gray">
            <a:xfrm>
              <a:off x="303497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userDrawn="1"/>
          </p:nvCxnSpPr>
          <p:spPr bwMode="gray">
            <a:xfrm>
              <a:off x="318770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userDrawn="1"/>
          </p:nvCxnSpPr>
          <p:spPr bwMode="gray">
            <a:xfrm>
              <a:off x="334043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userDrawn="1"/>
          </p:nvCxnSpPr>
          <p:spPr bwMode="gray">
            <a:xfrm>
              <a:off x="349316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userDrawn="1"/>
          </p:nvCxnSpPr>
          <p:spPr bwMode="gray">
            <a:xfrm>
              <a:off x="364589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userDrawn="1"/>
          </p:nvCxnSpPr>
          <p:spPr bwMode="gray">
            <a:xfrm>
              <a:off x="379862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userDrawn="1"/>
          </p:nvCxnSpPr>
          <p:spPr bwMode="gray">
            <a:xfrm>
              <a:off x="395135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userDrawn="1"/>
          </p:nvCxnSpPr>
          <p:spPr bwMode="gray">
            <a:xfrm>
              <a:off x="410408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userDrawn="1"/>
          </p:nvCxnSpPr>
          <p:spPr bwMode="gray">
            <a:xfrm>
              <a:off x="425681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userDrawn="1"/>
          </p:nvCxnSpPr>
          <p:spPr bwMode="gray">
            <a:xfrm>
              <a:off x="440954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userDrawn="1"/>
          </p:nvCxnSpPr>
          <p:spPr bwMode="gray">
            <a:xfrm>
              <a:off x="456227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userDrawn="1"/>
          </p:nvCxnSpPr>
          <p:spPr bwMode="gray">
            <a:xfrm>
              <a:off x="471500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userDrawn="1"/>
          </p:nvCxnSpPr>
          <p:spPr bwMode="gray">
            <a:xfrm>
              <a:off x="486773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userDrawn="1"/>
          </p:nvCxnSpPr>
          <p:spPr bwMode="gray">
            <a:xfrm>
              <a:off x="502046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userDrawn="1"/>
          </p:nvCxnSpPr>
          <p:spPr bwMode="gray">
            <a:xfrm>
              <a:off x="517319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userDrawn="1"/>
          </p:nvCxnSpPr>
          <p:spPr bwMode="gray">
            <a:xfrm>
              <a:off x="532592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p:cNvCxnSpPr/>
            <p:nvPr userDrawn="1"/>
          </p:nvCxnSpPr>
          <p:spPr bwMode="gray">
            <a:xfrm>
              <a:off x="547864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p:nvPr userDrawn="1"/>
          </p:nvCxnSpPr>
          <p:spPr bwMode="gray">
            <a:xfrm>
              <a:off x="563137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p:cNvCxnSpPr/>
            <p:nvPr userDrawn="1"/>
          </p:nvCxnSpPr>
          <p:spPr bwMode="gray">
            <a:xfrm>
              <a:off x="578410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userDrawn="1"/>
          </p:nvCxnSpPr>
          <p:spPr bwMode="gray">
            <a:xfrm>
              <a:off x="593683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userDrawn="1"/>
          </p:nvCxnSpPr>
          <p:spPr bwMode="gray">
            <a:xfrm>
              <a:off x="608956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userDrawn="1"/>
          </p:nvCxnSpPr>
          <p:spPr bwMode="gray">
            <a:xfrm>
              <a:off x="624229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userDrawn="1"/>
          </p:nvCxnSpPr>
          <p:spPr bwMode="gray">
            <a:xfrm>
              <a:off x="639502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userDrawn="1"/>
          </p:nvCxnSpPr>
          <p:spPr bwMode="gray">
            <a:xfrm>
              <a:off x="654775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userDrawn="1"/>
          </p:nvCxnSpPr>
          <p:spPr bwMode="gray">
            <a:xfrm>
              <a:off x="670048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userDrawn="1"/>
          </p:nvCxnSpPr>
          <p:spPr bwMode="gray">
            <a:xfrm>
              <a:off x="685321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userDrawn="1"/>
          </p:nvCxnSpPr>
          <p:spPr bwMode="gray">
            <a:xfrm>
              <a:off x="700594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userDrawn="1"/>
          </p:nvCxnSpPr>
          <p:spPr bwMode="gray">
            <a:xfrm>
              <a:off x="715867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userDrawn="1"/>
          </p:nvCxnSpPr>
          <p:spPr bwMode="gray">
            <a:xfrm>
              <a:off x="731140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userDrawn="1"/>
          </p:nvCxnSpPr>
          <p:spPr bwMode="gray">
            <a:xfrm>
              <a:off x="746413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userDrawn="1"/>
          </p:nvCxnSpPr>
          <p:spPr bwMode="gray">
            <a:xfrm>
              <a:off x="761686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userDrawn="1"/>
          </p:nvCxnSpPr>
          <p:spPr bwMode="gray">
            <a:xfrm>
              <a:off x="776959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userDrawn="1"/>
          </p:nvCxnSpPr>
          <p:spPr bwMode="gray">
            <a:xfrm>
              <a:off x="792232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bwMode="gray">
            <a:xfrm>
              <a:off x="807505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bwMode="gray">
            <a:xfrm>
              <a:off x="822778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userDrawn="1"/>
          </p:nvCxnSpPr>
          <p:spPr bwMode="gray">
            <a:xfrm>
              <a:off x="838051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userDrawn="1"/>
          </p:nvCxnSpPr>
          <p:spPr bwMode="gray">
            <a:xfrm>
              <a:off x="853324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bwMode="gray">
            <a:xfrm>
              <a:off x="868597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userDrawn="1"/>
          </p:nvCxnSpPr>
          <p:spPr bwMode="gray">
            <a:xfrm>
              <a:off x="883870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bwMode="gray">
            <a:xfrm>
              <a:off x="899142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userDrawn="1"/>
          </p:nvCxnSpPr>
          <p:spPr bwMode="gray">
            <a:xfrm flipH="1">
              <a:off x="-9458" y="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bwMode="gray">
            <a:xfrm flipH="1">
              <a:off x="-9458" y="15283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userDrawn="1"/>
          </p:nvCxnSpPr>
          <p:spPr bwMode="gray">
            <a:xfrm flipH="1">
              <a:off x="-9458" y="30567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bwMode="gray">
            <a:xfrm flipH="1">
              <a:off x="-9458" y="45851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userDrawn="1"/>
          </p:nvCxnSpPr>
          <p:spPr bwMode="gray">
            <a:xfrm flipH="1">
              <a:off x="-9458" y="611352"/>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bwMode="gray">
            <a:xfrm flipH="1">
              <a:off x="-9458" y="76419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userDrawn="1"/>
          </p:nvCxnSpPr>
          <p:spPr bwMode="gray">
            <a:xfrm flipH="1">
              <a:off x="-9458" y="91702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bwMode="gray">
            <a:xfrm flipH="1">
              <a:off x="-9458" y="106986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userDrawn="1"/>
          </p:nvCxnSpPr>
          <p:spPr bwMode="gray">
            <a:xfrm flipH="1">
              <a:off x="-9458" y="122270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bwMode="gray">
            <a:xfrm flipH="1">
              <a:off x="-9458" y="1375542"/>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userDrawn="1"/>
          </p:nvCxnSpPr>
          <p:spPr bwMode="gray">
            <a:xfrm flipH="1">
              <a:off x="-9458" y="152838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bwMode="gray">
            <a:xfrm flipH="1">
              <a:off x="-9458" y="168121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userDrawn="1"/>
          </p:nvCxnSpPr>
          <p:spPr bwMode="gray">
            <a:xfrm flipH="1">
              <a:off x="-9458" y="183405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bwMode="gray">
            <a:xfrm flipH="1">
              <a:off x="-9458" y="198689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userDrawn="1"/>
          </p:nvCxnSpPr>
          <p:spPr bwMode="gray">
            <a:xfrm flipH="1">
              <a:off x="-9458" y="213973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bwMode="gray">
            <a:xfrm flipH="1">
              <a:off x="-9458" y="229257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userDrawn="1"/>
          </p:nvCxnSpPr>
          <p:spPr bwMode="gray">
            <a:xfrm flipH="1">
              <a:off x="-9458" y="244540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bwMode="gray">
            <a:xfrm flipH="1">
              <a:off x="-9458" y="259824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bwMode="gray">
            <a:xfrm flipH="1">
              <a:off x="-9458" y="2751084"/>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bwMode="gray">
            <a:xfrm flipH="1">
              <a:off x="-9458" y="290392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bwMode="gray">
            <a:xfrm flipH="1">
              <a:off x="-9458" y="305676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bwMode="gray">
            <a:xfrm flipH="1">
              <a:off x="-9458" y="320959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bwMode="gray">
            <a:xfrm flipH="1">
              <a:off x="-9458" y="336243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bwMode="gray">
            <a:xfrm flipH="1">
              <a:off x="-9458" y="3515274"/>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bwMode="gray">
            <a:xfrm flipH="1">
              <a:off x="-9458" y="366811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bwMode="gray">
            <a:xfrm flipH="1">
              <a:off x="-9458" y="382095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bwMode="gray">
            <a:xfrm flipH="1">
              <a:off x="-9458" y="397378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bwMode="gray">
            <a:xfrm flipH="1">
              <a:off x="-9458" y="412662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bwMode="gray">
            <a:xfrm flipH="1">
              <a:off x="-9458" y="427946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userDrawn="1"/>
          </p:nvCxnSpPr>
          <p:spPr bwMode="gray">
            <a:xfrm flipH="1">
              <a:off x="-9458" y="443817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bwMode="gray">
            <a:xfrm flipH="1">
              <a:off x="-9458" y="459100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userDrawn="1"/>
          </p:nvCxnSpPr>
          <p:spPr bwMode="gray">
            <a:xfrm flipH="1">
              <a:off x="-9458" y="474384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bwMode="gray">
            <a:xfrm flipH="1">
              <a:off x="-9458" y="489668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p:cNvGrpSpPr/>
          <p:nvPr userDrawn="1"/>
        </p:nvGrpSpPr>
        <p:grpSpPr bwMode="gray">
          <a:xfrm>
            <a:off x="1301946" y="1339943"/>
            <a:ext cx="703306" cy="743349"/>
            <a:chOff x="-3330575" y="3005138"/>
            <a:chExt cx="1533526" cy="1620837"/>
          </a:xfrm>
          <a:solidFill>
            <a:srgbClr val="003F72"/>
          </a:solidFill>
        </p:grpSpPr>
        <p:sp>
          <p:nvSpPr>
            <p:cNvPr id="18" name="Freeform 6"/>
            <p:cNvSpPr>
              <a:spLocks/>
            </p:cNvSpPr>
            <p:nvPr/>
          </p:nvSpPr>
          <p:spPr bwMode="gray">
            <a:xfrm>
              <a:off x="-3330575" y="3005138"/>
              <a:ext cx="1233488" cy="1620837"/>
            </a:xfrm>
            <a:custGeom>
              <a:avLst/>
              <a:gdLst>
                <a:gd name="T0" fmla="*/ 621 w 777"/>
                <a:gd name="T1" fmla="*/ 0 h 1021"/>
                <a:gd name="T2" fmla="*/ 0 w 777"/>
                <a:gd name="T3" fmla="*/ 1021 h 1021"/>
                <a:gd name="T4" fmla="*/ 621 w 777"/>
                <a:gd name="T5" fmla="*/ 1021 h 1021"/>
                <a:gd name="T6" fmla="*/ 777 w 777"/>
                <a:gd name="T7" fmla="*/ 785 h 1021"/>
                <a:gd name="T8" fmla="*/ 231 w 777"/>
                <a:gd name="T9" fmla="*/ 785 h 1021"/>
                <a:gd name="T10" fmla="*/ 699 w 777"/>
                <a:gd name="T11" fmla="*/ 0 h 1021"/>
                <a:gd name="T12" fmla="*/ 621 w 777"/>
                <a:gd name="T13" fmla="*/ 0 h 1021"/>
              </a:gdLst>
              <a:ahLst/>
              <a:cxnLst>
                <a:cxn ang="0">
                  <a:pos x="T0" y="T1"/>
                </a:cxn>
                <a:cxn ang="0">
                  <a:pos x="T2" y="T3"/>
                </a:cxn>
                <a:cxn ang="0">
                  <a:pos x="T4" y="T5"/>
                </a:cxn>
                <a:cxn ang="0">
                  <a:pos x="T6" y="T7"/>
                </a:cxn>
                <a:cxn ang="0">
                  <a:pos x="T8" y="T9"/>
                </a:cxn>
                <a:cxn ang="0">
                  <a:pos x="T10" y="T11"/>
                </a:cxn>
                <a:cxn ang="0">
                  <a:pos x="T12" y="T13"/>
                </a:cxn>
              </a:cxnLst>
              <a:rect l="0" t="0" r="r" b="b"/>
              <a:pathLst>
                <a:path w="777" h="1021">
                  <a:moveTo>
                    <a:pt x="621" y="0"/>
                  </a:moveTo>
                  <a:lnTo>
                    <a:pt x="0" y="1021"/>
                  </a:lnTo>
                  <a:lnTo>
                    <a:pt x="621" y="1021"/>
                  </a:lnTo>
                  <a:lnTo>
                    <a:pt x="777" y="785"/>
                  </a:lnTo>
                  <a:lnTo>
                    <a:pt x="231" y="785"/>
                  </a:lnTo>
                  <a:lnTo>
                    <a:pt x="699" y="0"/>
                  </a:lnTo>
                  <a:lnTo>
                    <a:pt x="6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46" tIns="45673" rIns="91346" bIns="45673" numCol="1" anchor="t" anchorCtr="0" compatLnSpc="1">
              <a:prstTxWarp prst="textNoShape">
                <a:avLst/>
              </a:prstTxWarp>
            </a:bodyPr>
            <a:lstStyle/>
            <a:p>
              <a:pPr defTabSz="685045"/>
              <a:endParaRPr lang="en-IN" sz="1348">
                <a:solidFill>
                  <a:prstClr val="black"/>
                </a:solidFill>
              </a:endParaRPr>
            </a:p>
          </p:txBody>
        </p:sp>
        <p:sp>
          <p:nvSpPr>
            <p:cNvPr id="19" name="Freeform 7"/>
            <p:cNvSpPr>
              <a:spLocks/>
            </p:cNvSpPr>
            <p:nvPr/>
          </p:nvSpPr>
          <p:spPr bwMode="gray">
            <a:xfrm>
              <a:off x="-2611437" y="3005138"/>
              <a:ext cx="814388" cy="1136650"/>
            </a:xfrm>
            <a:custGeom>
              <a:avLst/>
              <a:gdLst>
                <a:gd name="T0" fmla="*/ 435 w 513"/>
                <a:gd name="T1" fmla="*/ 0 h 716"/>
                <a:gd name="T2" fmla="*/ 513 w 513"/>
                <a:gd name="T3" fmla="*/ 0 h 716"/>
                <a:gd name="T4" fmla="*/ 78 w 513"/>
                <a:gd name="T5" fmla="*/ 716 h 716"/>
                <a:gd name="T6" fmla="*/ 0 w 513"/>
                <a:gd name="T7" fmla="*/ 716 h 716"/>
                <a:gd name="T8" fmla="*/ 435 w 513"/>
                <a:gd name="T9" fmla="*/ 0 h 716"/>
              </a:gdLst>
              <a:ahLst/>
              <a:cxnLst>
                <a:cxn ang="0">
                  <a:pos x="T0" y="T1"/>
                </a:cxn>
                <a:cxn ang="0">
                  <a:pos x="T2" y="T3"/>
                </a:cxn>
                <a:cxn ang="0">
                  <a:pos x="T4" y="T5"/>
                </a:cxn>
                <a:cxn ang="0">
                  <a:pos x="T6" y="T7"/>
                </a:cxn>
                <a:cxn ang="0">
                  <a:pos x="T8" y="T9"/>
                </a:cxn>
              </a:cxnLst>
              <a:rect l="0" t="0" r="r" b="b"/>
              <a:pathLst>
                <a:path w="513" h="716">
                  <a:moveTo>
                    <a:pt x="435" y="0"/>
                  </a:moveTo>
                  <a:lnTo>
                    <a:pt x="513" y="0"/>
                  </a:lnTo>
                  <a:lnTo>
                    <a:pt x="78" y="716"/>
                  </a:lnTo>
                  <a:lnTo>
                    <a:pt x="0" y="716"/>
                  </a:lnTo>
                  <a:lnTo>
                    <a:pt x="4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46" tIns="45673" rIns="91346" bIns="45673" numCol="1" anchor="t" anchorCtr="0" compatLnSpc="1">
              <a:prstTxWarp prst="textNoShape">
                <a:avLst/>
              </a:prstTxWarp>
            </a:bodyPr>
            <a:lstStyle/>
            <a:p>
              <a:pPr defTabSz="685045"/>
              <a:endParaRPr lang="en-IN" sz="1348">
                <a:solidFill>
                  <a:prstClr val="black"/>
                </a:solidFill>
              </a:endParaRPr>
            </a:p>
          </p:txBody>
        </p:sp>
      </p:grpSp>
      <p:grpSp>
        <p:nvGrpSpPr>
          <p:cNvPr id="20" name="Group 19"/>
          <p:cNvGrpSpPr/>
          <p:nvPr userDrawn="1"/>
        </p:nvGrpSpPr>
        <p:grpSpPr bwMode="gray">
          <a:xfrm>
            <a:off x="7156876" y="2460115"/>
            <a:ext cx="688016" cy="744805"/>
            <a:chOff x="2301081" y="6662108"/>
            <a:chExt cx="1500188" cy="1624012"/>
          </a:xfrm>
          <a:solidFill>
            <a:srgbClr val="003F72"/>
          </a:solidFill>
        </p:grpSpPr>
        <p:sp>
          <p:nvSpPr>
            <p:cNvPr id="21" name="Freeform 8"/>
            <p:cNvSpPr>
              <a:spLocks/>
            </p:cNvSpPr>
            <p:nvPr/>
          </p:nvSpPr>
          <p:spPr bwMode="gray">
            <a:xfrm>
              <a:off x="2551906" y="6662108"/>
              <a:ext cx="1249363" cy="393700"/>
            </a:xfrm>
            <a:custGeom>
              <a:avLst/>
              <a:gdLst>
                <a:gd name="T0" fmla="*/ 402 w 787"/>
                <a:gd name="T1" fmla="*/ 248 h 248"/>
                <a:gd name="T2" fmla="*/ 633 w 787"/>
                <a:gd name="T3" fmla="*/ 248 h 248"/>
                <a:gd name="T4" fmla="*/ 787 w 787"/>
                <a:gd name="T5" fmla="*/ 0 h 248"/>
                <a:gd name="T6" fmla="*/ 151 w 787"/>
                <a:gd name="T7" fmla="*/ 0 h 248"/>
                <a:gd name="T8" fmla="*/ 0 w 787"/>
                <a:gd name="T9" fmla="*/ 246 h 248"/>
                <a:gd name="T10" fmla="*/ 402 w 787"/>
                <a:gd name="T11" fmla="*/ 248 h 248"/>
              </a:gdLst>
              <a:ahLst/>
              <a:cxnLst>
                <a:cxn ang="0">
                  <a:pos x="T0" y="T1"/>
                </a:cxn>
                <a:cxn ang="0">
                  <a:pos x="T2" y="T3"/>
                </a:cxn>
                <a:cxn ang="0">
                  <a:pos x="T4" y="T5"/>
                </a:cxn>
                <a:cxn ang="0">
                  <a:pos x="T6" y="T7"/>
                </a:cxn>
                <a:cxn ang="0">
                  <a:pos x="T8" y="T9"/>
                </a:cxn>
                <a:cxn ang="0">
                  <a:pos x="T10" y="T11"/>
                </a:cxn>
              </a:cxnLst>
              <a:rect l="0" t="0" r="r" b="b"/>
              <a:pathLst>
                <a:path w="787" h="248">
                  <a:moveTo>
                    <a:pt x="402" y="248"/>
                  </a:moveTo>
                  <a:lnTo>
                    <a:pt x="633" y="248"/>
                  </a:lnTo>
                  <a:lnTo>
                    <a:pt x="787" y="0"/>
                  </a:lnTo>
                  <a:lnTo>
                    <a:pt x="151" y="0"/>
                  </a:lnTo>
                  <a:lnTo>
                    <a:pt x="0" y="246"/>
                  </a:lnTo>
                  <a:lnTo>
                    <a:pt x="402" y="2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46" tIns="45673" rIns="91346" bIns="45673" numCol="1" anchor="t" anchorCtr="0" compatLnSpc="1">
              <a:prstTxWarp prst="textNoShape">
                <a:avLst/>
              </a:prstTxWarp>
            </a:bodyPr>
            <a:lstStyle/>
            <a:p>
              <a:pPr defTabSz="685045"/>
              <a:endParaRPr lang="en-IN" sz="1348">
                <a:solidFill>
                  <a:prstClr val="black"/>
                </a:solidFill>
              </a:endParaRPr>
            </a:p>
          </p:txBody>
        </p:sp>
        <p:sp>
          <p:nvSpPr>
            <p:cNvPr id="22" name="Freeform 9"/>
            <p:cNvSpPr>
              <a:spLocks/>
            </p:cNvSpPr>
            <p:nvPr/>
          </p:nvSpPr>
          <p:spPr bwMode="gray">
            <a:xfrm>
              <a:off x="2683669" y="7162170"/>
              <a:ext cx="809625" cy="1123950"/>
            </a:xfrm>
            <a:custGeom>
              <a:avLst/>
              <a:gdLst>
                <a:gd name="T0" fmla="*/ 435 w 510"/>
                <a:gd name="T1" fmla="*/ 0 h 708"/>
                <a:gd name="T2" fmla="*/ 510 w 510"/>
                <a:gd name="T3" fmla="*/ 0 h 708"/>
                <a:gd name="T4" fmla="*/ 78 w 510"/>
                <a:gd name="T5" fmla="*/ 708 h 708"/>
                <a:gd name="T6" fmla="*/ 0 w 510"/>
                <a:gd name="T7" fmla="*/ 708 h 708"/>
                <a:gd name="T8" fmla="*/ 435 w 510"/>
                <a:gd name="T9" fmla="*/ 0 h 708"/>
              </a:gdLst>
              <a:ahLst/>
              <a:cxnLst>
                <a:cxn ang="0">
                  <a:pos x="T0" y="T1"/>
                </a:cxn>
                <a:cxn ang="0">
                  <a:pos x="T2" y="T3"/>
                </a:cxn>
                <a:cxn ang="0">
                  <a:pos x="T4" y="T5"/>
                </a:cxn>
                <a:cxn ang="0">
                  <a:pos x="T6" y="T7"/>
                </a:cxn>
                <a:cxn ang="0">
                  <a:pos x="T8" y="T9"/>
                </a:cxn>
              </a:cxnLst>
              <a:rect l="0" t="0" r="r" b="b"/>
              <a:pathLst>
                <a:path w="510" h="708">
                  <a:moveTo>
                    <a:pt x="435" y="0"/>
                  </a:moveTo>
                  <a:lnTo>
                    <a:pt x="510" y="0"/>
                  </a:lnTo>
                  <a:lnTo>
                    <a:pt x="78" y="708"/>
                  </a:lnTo>
                  <a:lnTo>
                    <a:pt x="0" y="708"/>
                  </a:lnTo>
                  <a:lnTo>
                    <a:pt x="4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46" tIns="45673" rIns="91346" bIns="45673" numCol="1" anchor="t" anchorCtr="0" compatLnSpc="1">
              <a:prstTxWarp prst="textNoShape">
                <a:avLst/>
              </a:prstTxWarp>
            </a:bodyPr>
            <a:lstStyle/>
            <a:p>
              <a:pPr defTabSz="685045"/>
              <a:endParaRPr lang="en-IN" sz="1348">
                <a:solidFill>
                  <a:prstClr val="black"/>
                </a:solidFill>
              </a:endParaRPr>
            </a:p>
          </p:txBody>
        </p:sp>
        <p:sp>
          <p:nvSpPr>
            <p:cNvPr id="23" name="Freeform 10"/>
            <p:cNvSpPr>
              <a:spLocks/>
            </p:cNvSpPr>
            <p:nvPr/>
          </p:nvSpPr>
          <p:spPr bwMode="gray">
            <a:xfrm>
              <a:off x="2301081" y="7162170"/>
              <a:ext cx="803275" cy="1123950"/>
            </a:xfrm>
            <a:custGeom>
              <a:avLst/>
              <a:gdLst>
                <a:gd name="T0" fmla="*/ 430 w 506"/>
                <a:gd name="T1" fmla="*/ 0 h 708"/>
                <a:gd name="T2" fmla="*/ 506 w 506"/>
                <a:gd name="T3" fmla="*/ 0 h 708"/>
                <a:gd name="T4" fmla="*/ 76 w 506"/>
                <a:gd name="T5" fmla="*/ 708 h 708"/>
                <a:gd name="T6" fmla="*/ 0 w 506"/>
                <a:gd name="T7" fmla="*/ 708 h 708"/>
                <a:gd name="T8" fmla="*/ 430 w 506"/>
                <a:gd name="T9" fmla="*/ 0 h 708"/>
              </a:gdLst>
              <a:ahLst/>
              <a:cxnLst>
                <a:cxn ang="0">
                  <a:pos x="T0" y="T1"/>
                </a:cxn>
                <a:cxn ang="0">
                  <a:pos x="T2" y="T3"/>
                </a:cxn>
                <a:cxn ang="0">
                  <a:pos x="T4" y="T5"/>
                </a:cxn>
                <a:cxn ang="0">
                  <a:pos x="T6" y="T7"/>
                </a:cxn>
                <a:cxn ang="0">
                  <a:pos x="T8" y="T9"/>
                </a:cxn>
              </a:cxnLst>
              <a:rect l="0" t="0" r="r" b="b"/>
              <a:pathLst>
                <a:path w="506" h="708">
                  <a:moveTo>
                    <a:pt x="430" y="0"/>
                  </a:moveTo>
                  <a:lnTo>
                    <a:pt x="506" y="0"/>
                  </a:lnTo>
                  <a:lnTo>
                    <a:pt x="76" y="708"/>
                  </a:lnTo>
                  <a:lnTo>
                    <a:pt x="0" y="708"/>
                  </a:lnTo>
                  <a:lnTo>
                    <a:pt x="43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46" tIns="45673" rIns="91346" bIns="45673" numCol="1" anchor="t" anchorCtr="0" compatLnSpc="1">
              <a:prstTxWarp prst="textNoShape">
                <a:avLst/>
              </a:prstTxWarp>
            </a:bodyPr>
            <a:lstStyle/>
            <a:p>
              <a:pPr defTabSz="685045"/>
              <a:endParaRPr lang="en-IN" sz="1348">
                <a:solidFill>
                  <a:prstClr val="black"/>
                </a:solidFill>
              </a:endParaRPr>
            </a:p>
          </p:txBody>
        </p:sp>
      </p:grpSp>
      <p:sp>
        <p:nvSpPr>
          <p:cNvPr id="25" name="Parallelogram 24"/>
          <p:cNvSpPr/>
          <p:nvPr/>
        </p:nvSpPr>
        <p:spPr bwMode="gray">
          <a:xfrm>
            <a:off x="1429269" y="1632831"/>
            <a:ext cx="6332164" cy="1182883"/>
          </a:xfrm>
          <a:prstGeom prst="parallelogram">
            <a:avLst>
              <a:gd name="adj" fmla="val 58625"/>
            </a:avLst>
          </a:prstGeom>
          <a:solidFill>
            <a:srgbClr val="003F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p>
        </p:txBody>
      </p:sp>
      <p:sp>
        <p:nvSpPr>
          <p:cNvPr id="4" name="Text Placeholder 3"/>
          <p:cNvSpPr>
            <a:spLocks noGrp="1"/>
          </p:cNvSpPr>
          <p:nvPr>
            <p:ph type="body" sz="quarter" idx="10" hasCustomPrompt="1"/>
          </p:nvPr>
        </p:nvSpPr>
        <p:spPr bwMode="gray">
          <a:xfrm>
            <a:off x="1429269" y="1633538"/>
            <a:ext cx="6311200" cy="1182687"/>
          </a:xfrm>
          <a:prstGeom prst="parallelogram">
            <a:avLst>
              <a:gd name="adj" fmla="val 58503"/>
            </a:avLst>
          </a:prstGeom>
        </p:spPr>
        <p:txBody>
          <a:bodyPr lIns="36000" rIns="36000" anchor="ctr">
            <a:noAutofit/>
          </a:bodyPr>
          <a:lstStyle>
            <a:lvl1pPr marL="0" indent="0" algn="ctr">
              <a:buFontTx/>
              <a:buNone/>
              <a:defRPr sz="2400">
                <a:solidFill>
                  <a:schemeClr val="bg1"/>
                </a:solidFill>
              </a:defRPr>
            </a:lvl1pPr>
            <a:lvl2pPr marL="342883" indent="0" algn="ctr">
              <a:buFontTx/>
              <a:buNone/>
              <a:defRPr/>
            </a:lvl2pPr>
            <a:lvl3pPr marL="685765" indent="0" algn="ctr">
              <a:buFontTx/>
              <a:buNone/>
              <a:defRPr/>
            </a:lvl3pPr>
            <a:lvl4pPr marL="1028648" indent="0" algn="ctr">
              <a:buFontTx/>
              <a:buNone/>
              <a:defRPr/>
            </a:lvl4pPr>
            <a:lvl5pPr marL="1371532" indent="0" algn="ctr">
              <a:buFontTx/>
              <a:buNone/>
              <a:defRPr/>
            </a:lvl5pPr>
          </a:lstStyle>
          <a:p>
            <a:pPr lvl="0"/>
            <a:r>
              <a:rPr lang="en-US" dirty="0"/>
              <a:t>Section Breaker</a:t>
            </a:r>
          </a:p>
        </p:txBody>
      </p:sp>
      <p:sp>
        <p:nvSpPr>
          <p:cNvPr id="117" name="TextBox 116"/>
          <p:cNvSpPr txBox="1"/>
          <p:nvPr userDrawn="1"/>
        </p:nvSpPr>
        <p:spPr bwMode="gray">
          <a:xfrm>
            <a:off x="2968707" y="4936035"/>
            <a:ext cx="3229087" cy="207747"/>
          </a:xfrm>
          <a:prstGeom prst="rect">
            <a:avLst/>
          </a:prstGeom>
          <a:noFill/>
        </p:spPr>
        <p:txBody>
          <a:bodyPr wrap="none" lIns="68579" tIns="34289" rIns="68579" bIns="34289" rtlCol="0">
            <a:spAutoFit/>
          </a:bodyPr>
          <a:lstStyle/>
          <a:p>
            <a:pPr algn="ctr" defTabSz="914331">
              <a:defRPr/>
            </a:pPr>
            <a:r>
              <a:rPr lang="en-US" sz="900" dirty="0">
                <a:solidFill>
                  <a:schemeClr val="tx1">
                    <a:lumMod val="75000"/>
                    <a:lumOff val="25000"/>
                  </a:schemeClr>
                </a:solidFill>
                <a:latin typeface="+mn-lt"/>
              </a:rPr>
              <a:t>Restricted Circulation | L&amp;T Technology Services | www.LTTS.com</a:t>
            </a:r>
          </a:p>
        </p:txBody>
      </p:sp>
    </p:spTree>
    <p:extLst>
      <p:ext uri="{BB962C8B-B14F-4D97-AF65-F5344CB8AC3E}">
        <p14:creationId xmlns:p14="http://schemas.microsoft.com/office/powerpoint/2010/main" val="311033105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6" name="Title 1"/>
          <p:cNvSpPr>
            <a:spLocks noGrp="1"/>
          </p:cNvSpPr>
          <p:nvPr userDrawn="1">
            <p:ph type="title" hasCustomPrompt="1"/>
          </p:nvPr>
        </p:nvSpPr>
        <p:spPr bwMode="gray">
          <a:xfrm>
            <a:off x="304800" y="1"/>
            <a:ext cx="8534400" cy="505365"/>
          </a:xfrm>
          <a:prstGeom prst="rect">
            <a:avLst/>
          </a:prstGeom>
        </p:spPr>
        <p:txBody>
          <a:bodyPr anchor="b">
            <a:normAutofit/>
          </a:bodyPr>
          <a:lstStyle>
            <a:lvl1pPr>
              <a:defRPr sz="2400">
                <a:latin typeface="Calibri" charset="0"/>
                <a:ea typeface="Calibri" charset="0"/>
                <a:cs typeface="Calibri" charset="0"/>
              </a:defRPr>
            </a:lvl1pPr>
          </a:lstStyle>
          <a:p>
            <a:r>
              <a:rPr lang="en-US" dirty="0"/>
              <a:t>Click to edit Title Text</a:t>
            </a:r>
          </a:p>
        </p:txBody>
      </p:sp>
      <p:sp>
        <p:nvSpPr>
          <p:cNvPr id="7" name="Content Placeholder 2"/>
          <p:cNvSpPr>
            <a:spLocks noGrp="1"/>
          </p:cNvSpPr>
          <p:nvPr userDrawn="1">
            <p:ph idx="1"/>
          </p:nvPr>
        </p:nvSpPr>
        <p:spPr bwMode="gray">
          <a:xfrm>
            <a:off x="304800" y="666750"/>
            <a:ext cx="8534400" cy="4191000"/>
          </a:xfrm>
          <a:prstGeom prst="rect">
            <a:avLst/>
          </a:prstGeom>
        </p:spPr>
        <p:txBody>
          <a:bodyPr vert="horz" lIns="68579" tIns="34289" rIns="68579" bIns="34289" rtlCol="0">
            <a:normAutofit/>
          </a:bodyPr>
          <a:lstStyle>
            <a:lvl1pPr>
              <a:defRPr lang="en-US" sz="1800" smtClean="0"/>
            </a:lvl1pPr>
            <a:lvl2pPr>
              <a:defRPr lang="en-US" sz="1600" smtClean="0"/>
            </a:lvl2pPr>
            <a:lvl3pPr>
              <a:defRPr lang="en-US" sz="1400" smtClean="0"/>
            </a:lvl3pPr>
            <a:lvl4pPr>
              <a:defRPr lang="en-US" sz="1200" smtClean="0"/>
            </a:lvl4pPr>
            <a:lvl5pPr>
              <a:defRPr lang="en-US" sz="1100" dirty="0"/>
            </a:lvl5pPr>
          </a:lstStyle>
          <a:p>
            <a:pPr lvl="0">
              <a:buFontTx/>
              <a:buBlip>
                <a:blip r:embed="rId2"/>
              </a:buBlip>
            </a:pPr>
            <a:r>
              <a:rPr lang="en-US"/>
              <a:t>Edit Master text styles</a:t>
            </a:r>
          </a:p>
          <a:p>
            <a:pPr lvl="1">
              <a:buFontTx/>
              <a:buBlip>
                <a:blip r:embed="rId2"/>
              </a:buBlip>
            </a:pPr>
            <a:r>
              <a:rPr lang="en-US"/>
              <a:t>Second level</a:t>
            </a:r>
          </a:p>
          <a:p>
            <a:pPr lvl="2">
              <a:buFontTx/>
              <a:buBlip>
                <a:blip r:embed="rId2"/>
              </a:buBlip>
            </a:pPr>
            <a:r>
              <a:rPr lang="en-US"/>
              <a:t>Third level</a:t>
            </a:r>
          </a:p>
          <a:p>
            <a:pPr lvl="3">
              <a:buFontTx/>
              <a:buBlip>
                <a:blip r:embed="rId2"/>
              </a:buBlip>
            </a:pPr>
            <a:r>
              <a:rPr lang="en-US"/>
              <a:t>Fourth level</a:t>
            </a:r>
          </a:p>
          <a:p>
            <a:pPr lvl="4">
              <a:buFontTx/>
              <a:buBlip>
                <a:blip r:embed="rId2"/>
              </a:buBlip>
            </a:pPr>
            <a:r>
              <a:rPr lang="en-US"/>
              <a:t>Fifth level</a:t>
            </a:r>
            <a:endParaRPr lang="en-US" dirty="0"/>
          </a:p>
        </p:txBody>
      </p:sp>
      <p:grpSp>
        <p:nvGrpSpPr>
          <p:cNvPr id="2" name="Group 1"/>
          <p:cNvGrpSpPr/>
          <p:nvPr userDrawn="1"/>
        </p:nvGrpSpPr>
        <p:grpSpPr bwMode="gray">
          <a:xfrm>
            <a:off x="249999"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800"/>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800"/>
            </a:p>
          </p:txBody>
        </p:sp>
      </p:grpSp>
    </p:spTree>
    <p:extLst>
      <p:ext uri="{BB962C8B-B14F-4D97-AF65-F5344CB8AC3E}">
        <p14:creationId xmlns:p14="http://schemas.microsoft.com/office/powerpoint/2010/main" val="409020985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_Blue_BG">
    <p:spTree>
      <p:nvGrpSpPr>
        <p:cNvPr id="1" name=""/>
        <p:cNvGrpSpPr/>
        <p:nvPr/>
      </p:nvGrpSpPr>
      <p:grpSpPr>
        <a:xfrm>
          <a:off x="0" y="0"/>
          <a:ext cx="0" cy="0"/>
          <a:chOff x="0" y="0"/>
          <a:chExt cx="0" cy="0"/>
        </a:xfrm>
      </p:grpSpPr>
      <p:sp>
        <p:nvSpPr>
          <p:cNvPr id="4" name="Rectangle 3"/>
          <p:cNvSpPr/>
          <p:nvPr userDrawn="1"/>
        </p:nvSpPr>
        <p:spPr bwMode="gray">
          <a:xfrm>
            <a:off x="0" y="583327"/>
            <a:ext cx="9144000" cy="4352708"/>
          </a:xfrm>
          <a:prstGeom prst="rect">
            <a:avLst/>
          </a:prstGeom>
          <a:solidFill>
            <a:srgbClr val="0077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a:latin typeface="Calibri" panose="020F0502020204030204" charset="0"/>
                <a:ea typeface="Calibri" panose="020F0502020204030204" charset="0"/>
                <a:cs typeface="Calibri" panose="020F0502020204030204" charset="0"/>
              </a:defRPr>
            </a:lvl1pPr>
          </a:lstStyle>
          <a:p>
            <a:r>
              <a:rPr lang="en-US" dirty="0"/>
              <a:t>Click to edit Title Text</a:t>
            </a:r>
          </a:p>
        </p:txBody>
      </p:sp>
      <p:grpSp>
        <p:nvGrpSpPr>
          <p:cNvPr id="98" name="Group 97"/>
          <p:cNvGrpSpPr/>
          <p:nvPr userDrawn="1"/>
        </p:nvGrpSpPr>
        <p:grpSpPr bwMode="gray">
          <a:xfrm>
            <a:off x="-1" y="571501"/>
            <a:ext cx="9137515" cy="4375150"/>
            <a:chOff x="-1" y="596901"/>
            <a:chExt cx="9137515" cy="4375150"/>
          </a:xfrm>
        </p:grpSpPr>
        <p:cxnSp>
          <p:nvCxnSpPr>
            <p:cNvPr id="99" name="Straight Connector 98"/>
            <p:cNvCxnSpPr/>
            <p:nvPr userDrawn="1"/>
          </p:nvCxnSpPr>
          <p:spPr bwMode="gray">
            <a:xfrm rot="5400000">
              <a:off x="4568757" y="-3971857"/>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userDrawn="1"/>
          </p:nvCxnSpPr>
          <p:spPr bwMode="gray">
            <a:xfrm rot="5400000">
              <a:off x="4568757" y="-3821224"/>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userDrawn="1"/>
          </p:nvCxnSpPr>
          <p:spPr bwMode="gray">
            <a:xfrm rot="5400000">
              <a:off x="4568757" y="-3670591"/>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userDrawn="1"/>
          </p:nvCxnSpPr>
          <p:spPr bwMode="gray">
            <a:xfrm rot="5400000">
              <a:off x="4568757" y="-3519958"/>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userDrawn="1"/>
          </p:nvCxnSpPr>
          <p:spPr bwMode="gray">
            <a:xfrm rot="5400000">
              <a:off x="4568757" y="-3369325"/>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userDrawn="1"/>
          </p:nvCxnSpPr>
          <p:spPr bwMode="gray">
            <a:xfrm rot="5400000">
              <a:off x="4568757" y="-3218692"/>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bwMode="gray">
            <a:xfrm rot="5400000">
              <a:off x="4568757" y="-3068059"/>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bwMode="gray">
            <a:xfrm rot="5400000">
              <a:off x="4568757" y="-2917426"/>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bwMode="gray">
            <a:xfrm rot="5400000">
              <a:off x="4568757" y="-2766793"/>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bwMode="gray">
            <a:xfrm rot="5400000">
              <a:off x="4568757" y="-2616160"/>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bwMode="gray">
            <a:xfrm rot="5400000">
              <a:off x="4568757" y="-2465527"/>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bwMode="gray">
            <a:xfrm rot="5400000">
              <a:off x="4568757" y="-2314894"/>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bwMode="gray">
            <a:xfrm rot="5400000">
              <a:off x="4568757" y="-2164261"/>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bwMode="gray">
            <a:xfrm rot="5400000">
              <a:off x="4568757" y="-2013628"/>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bwMode="gray">
            <a:xfrm rot="5400000">
              <a:off x="4568757" y="-1862995"/>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bwMode="gray">
            <a:xfrm rot="5400000">
              <a:off x="4568757" y="-1712362"/>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bwMode="gray">
            <a:xfrm rot="5400000">
              <a:off x="4568757" y="-1561729"/>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bwMode="gray">
            <a:xfrm rot="5400000">
              <a:off x="4568757" y="-1411096"/>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userDrawn="1"/>
          </p:nvCxnSpPr>
          <p:spPr bwMode="gray">
            <a:xfrm rot="5400000">
              <a:off x="4568757" y="-1260463"/>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bwMode="gray">
            <a:xfrm rot="5400000">
              <a:off x="4568757" y="-1109830"/>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userDrawn="1"/>
          </p:nvCxnSpPr>
          <p:spPr bwMode="gray">
            <a:xfrm rot="5400000">
              <a:off x="4568757" y="-959197"/>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bwMode="gray">
            <a:xfrm rot="5400000">
              <a:off x="4568757" y="-808564"/>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userDrawn="1"/>
          </p:nvCxnSpPr>
          <p:spPr bwMode="gray">
            <a:xfrm rot="5400000">
              <a:off x="4568757" y="-657931"/>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bwMode="gray">
            <a:xfrm rot="5400000">
              <a:off x="4568757" y="-507298"/>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bwMode="gray">
            <a:xfrm rot="5400000">
              <a:off x="4568757" y="-356665"/>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bwMode="gray">
            <a:xfrm rot="5400000">
              <a:off x="4568757" y="-206032"/>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bwMode="gray">
            <a:xfrm rot="5400000">
              <a:off x="4568757" y="-55399"/>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bwMode="gray">
            <a:xfrm rot="5400000">
              <a:off x="4568757" y="95234"/>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bwMode="gray">
            <a:xfrm rot="5400000">
              <a:off x="4568757" y="245867"/>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bwMode="gray">
            <a:xfrm rot="5400000">
              <a:off x="4568757" y="396913"/>
              <a:ext cx="0" cy="9137515"/>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bwMode="gray">
            <a:xfrm>
              <a:off x="142570" y="603115"/>
              <a:ext cx="0" cy="4368936"/>
            </a:xfrm>
            <a:prstGeom prst="line">
              <a:avLst/>
            </a:prstGeom>
            <a:ln>
              <a:solidFill>
                <a:srgbClr val="0077BD"/>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bwMode="gray">
            <a:xfrm>
              <a:off x="295300"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bwMode="gray">
            <a:xfrm>
              <a:off x="448029"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bwMode="gray">
            <a:xfrm>
              <a:off x="600759"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bwMode="gray">
            <a:xfrm>
              <a:off x="753488"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bwMode="gray">
            <a:xfrm>
              <a:off x="906218"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bwMode="gray">
            <a:xfrm>
              <a:off x="1058948"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bwMode="gray">
            <a:xfrm>
              <a:off x="1211677"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bwMode="gray">
            <a:xfrm>
              <a:off x="1364407"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bwMode="gray">
            <a:xfrm>
              <a:off x="1517136"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bwMode="gray">
            <a:xfrm>
              <a:off x="1669866"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bwMode="gray">
            <a:xfrm>
              <a:off x="1822596"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bwMode="gray">
            <a:xfrm>
              <a:off x="1975325"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bwMode="gray">
            <a:xfrm>
              <a:off x="2128055"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bwMode="gray">
            <a:xfrm>
              <a:off x="2280784"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a:off x="2433514"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a:off x="2586244"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a:off x="2738973"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a:off x="2891703"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a:off x="3044432"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a:off x="3197162"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a:off x="3349892"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a:off x="3502621"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a:off x="3655351"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a:off x="3808080"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a:off x="3960810"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a:off x="4113540"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a:off x="4266269"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a:off x="4418999"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a:off x="4571728"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a:off x="4724458"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a:off x="4877188"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a:off x="5029917"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a:off x="5182647"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a:off x="5335377"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5488106"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5640836"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5793565"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5946295"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6099025"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6251754"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6404484"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6557213"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6709943"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6862673"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7015402"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7168132"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7320861"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7473591"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7626321"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7779050"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7931780"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8084509"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8237239"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8389969"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8542698"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8695428"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8848157"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9000883" y="603115"/>
              <a:ext cx="0" cy="4368936"/>
            </a:xfrm>
            <a:prstGeom prst="line">
              <a:avLst/>
            </a:prstGeom>
            <a:ln>
              <a:solidFill>
                <a:srgbClr val="3576D7"/>
              </a:solidFill>
            </a:ln>
          </p:spPr>
          <p:style>
            <a:lnRef idx="1">
              <a:schemeClr val="accent1"/>
            </a:lnRef>
            <a:fillRef idx="0">
              <a:schemeClr val="accent1"/>
            </a:fillRef>
            <a:effectRef idx="0">
              <a:schemeClr val="accent1"/>
            </a:effectRef>
            <a:fontRef idx="minor">
              <a:schemeClr val="tx1"/>
            </a:fontRef>
          </p:style>
        </p:cxnSp>
      </p:grpSp>
      <p:sp>
        <p:nvSpPr>
          <p:cNvPr id="7" name="Content Placeholder 2"/>
          <p:cNvSpPr>
            <a:spLocks noGrp="1"/>
          </p:cNvSpPr>
          <p:nvPr>
            <p:ph idx="1"/>
          </p:nvPr>
        </p:nvSpPr>
        <p:spPr bwMode="gray">
          <a:xfrm>
            <a:off x="304800" y="666750"/>
            <a:ext cx="8534400" cy="4191000"/>
          </a:xfrm>
          <a:prstGeom prst="rect">
            <a:avLst/>
          </a:prstGeom>
        </p:spPr>
        <p:txBody>
          <a:bodyPr vert="horz" lIns="68579" tIns="34289" rIns="68579" bIns="34289" rtlCol="0">
            <a:normAutofit/>
          </a:bodyPr>
          <a:lstStyle>
            <a:lvl1pPr marL="171450" indent="-171450">
              <a:buFontTx/>
              <a:buBlip>
                <a:blip r:embed="rId2"/>
              </a:buBlip>
              <a:defRPr lang="en-US" smtClean="0">
                <a:solidFill>
                  <a:schemeClr val="bg1"/>
                </a:solidFill>
              </a:defRPr>
            </a:lvl1pPr>
            <a:lvl2pPr marL="514350" indent="-171450">
              <a:buFontTx/>
              <a:buBlip>
                <a:blip r:embed="rId2"/>
              </a:buBlip>
              <a:defRPr lang="en-US" smtClean="0">
                <a:solidFill>
                  <a:schemeClr val="bg1"/>
                </a:solidFill>
              </a:defRPr>
            </a:lvl2pPr>
            <a:lvl3pPr marL="857250" indent="-171450">
              <a:buFontTx/>
              <a:buBlip>
                <a:blip r:embed="rId2"/>
              </a:buBlip>
              <a:defRPr lang="en-US" smtClean="0">
                <a:solidFill>
                  <a:schemeClr val="bg1"/>
                </a:solidFill>
              </a:defRPr>
            </a:lvl3pPr>
            <a:lvl4pPr marL="1200150" indent="-171450">
              <a:buFontTx/>
              <a:buBlip>
                <a:blip r:embed="rId2"/>
              </a:buBlip>
              <a:defRPr lang="en-US" smtClean="0">
                <a:solidFill>
                  <a:schemeClr val="bg1"/>
                </a:solidFill>
              </a:defRPr>
            </a:lvl4pPr>
            <a:lvl5pPr marL="1543050" indent="-171450">
              <a:buFontTx/>
              <a:buBlip>
                <a:blip r:embed="rId2"/>
              </a:buBlip>
              <a:defRPr lang="en-US" dirty="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_Grey_BG">
    <p:spTree>
      <p:nvGrpSpPr>
        <p:cNvPr id="1" name=""/>
        <p:cNvGrpSpPr/>
        <p:nvPr/>
      </p:nvGrpSpPr>
      <p:grpSpPr>
        <a:xfrm>
          <a:off x="0" y="0"/>
          <a:ext cx="0" cy="0"/>
          <a:chOff x="0" y="0"/>
          <a:chExt cx="0" cy="0"/>
        </a:xfrm>
      </p:grpSpPr>
      <p:sp>
        <p:nvSpPr>
          <p:cNvPr id="4" name="Rectangle 3"/>
          <p:cNvSpPr/>
          <p:nvPr userDrawn="1"/>
        </p:nvSpPr>
        <p:spPr bwMode="gray">
          <a:xfrm>
            <a:off x="0" y="583327"/>
            <a:ext cx="9144000" cy="4352708"/>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04" name="Group 103"/>
          <p:cNvGrpSpPr/>
          <p:nvPr userDrawn="1"/>
        </p:nvGrpSpPr>
        <p:grpSpPr bwMode="gray">
          <a:xfrm>
            <a:off x="-1" y="596901"/>
            <a:ext cx="9137515" cy="4375150"/>
            <a:chOff x="-1" y="596901"/>
            <a:chExt cx="9137515" cy="4375150"/>
          </a:xfrm>
        </p:grpSpPr>
        <p:cxnSp>
          <p:nvCxnSpPr>
            <p:cNvPr id="105" name="Straight Connector 104"/>
            <p:cNvCxnSpPr/>
            <p:nvPr userDrawn="1"/>
          </p:nvCxnSpPr>
          <p:spPr bwMode="gray">
            <a:xfrm rot="5400000">
              <a:off x="4568757" y="-3971857"/>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userDrawn="1"/>
          </p:nvCxnSpPr>
          <p:spPr bwMode="gray">
            <a:xfrm rot="5400000">
              <a:off x="4568757" y="-3821224"/>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userDrawn="1"/>
          </p:nvCxnSpPr>
          <p:spPr bwMode="gray">
            <a:xfrm rot="5400000">
              <a:off x="4568757" y="-3670591"/>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userDrawn="1"/>
          </p:nvCxnSpPr>
          <p:spPr bwMode="gray">
            <a:xfrm rot="5400000">
              <a:off x="4568757" y="-3519958"/>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userDrawn="1"/>
          </p:nvCxnSpPr>
          <p:spPr bwMode="gray">
            <a:xfrm rot="5400000">
              <a:off x="4568757" y="-3369325"/>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userDrawn="1"/>
          </p:nvCxnSpPr>
          <p:spPr bwMode="gray">
            <a:xfrm rot="5400000">
              <a:off x="4568757" y="-3218692"/>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userDrawn="1"/>
          </p:nvCxnSpPr>
          <p:spPr bwMode="gray">
            <a:xfrm rot="5400000">
              <a:off x="4568757" y="-3068059"/>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userDrawn="1"/>
          </p:nvCxnSpPr>
          <p:spPr bwMode="gray">
            <a:xfrm rot="5400000">
              <a:off x="4568757" y="-2917426"/>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userDrawn="1"/>
          </p:nvCxnSpPr>
          <p:spPr bwMode="gray">
            <a:xfrm rot="5400000">
              <a:off x="4568757" y="-2766793"/>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p:cNvCxnSpPr/>
            <p:nvPr userDrawn="1"/>
          </p:nvCxnSpPr>
          <p:spPr bwMode="gray">
            <a:xfrm rot="5400000">
              <a:off x="4568757" y="-2616160"/>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p:nvPr userDrawn="1"/>
          </p:nvCxnSpPr>
          <p:spPr bwMode="gray">
            <a:xfrm rot="5400000">
              <a:off x="4568757" y="-2465527"/>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userDrawn="1"/>
          </p:nvCxnSpPr>
          <p:spPr bwMode="gray">
            <a:xfrm rot="5400000">
              <a:off x="4568757" y="-2314894"/>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userDrawn="1"/>
          </p:nvCxnSpPr>
          <p:spPr bwMode="gray">
            <a:xfrm rot="5400000">
              <a:off x="4568757" y="-2164261"/>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userDrawn="1"/>
          </p:nvCxnSpPr>
          <p:spPr bwMode="gray">
            <a:xfrm rot="5400000">
              <a:off x="4568757" y="-2013628"/>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userDrawn="1"/>
          </p:nvCxnSpPr>
          <p:spPr bwMode="gray">
            <a:xfrm rot="5400000">
              <a:off x="4568757" y="-1862995"/>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userDrawn="1"/>
          </p:nvCxnSpPr>
          <p:spPr bwMode="gray">
            <a:xfrm rot="5400000">
              <a:off x="4568757" y="-1712362"/>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userDrawn="1"/>
          </p:nvCxnSpPr>
          <p:spPr bwMode="gray">
            <a:xfrm rot="5400000">
              <a:off x="4568757" y="-1561729"/>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userDrawn="1"/>
          </p:nvCxnSpPr>
          <p:spPr bwMode="gray">
            <a:xfrm rot="5400000">
              <a:off x="4568757" y="-1411096"/>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userDrawn="1"/>
          </p:nvCxnSpPr>
          <p:spPr bwMode="gray">
            <a:xfrm rot="5400000">
              <a:off x="4568757" y="-1260463"/>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userDrawn="1"/>
          </p:nvCxnSpPr>
          <p:spPr bwMode="gray">
            <a:xfrm rot="5400000">
              <a:off x="4568757" y="-1109830"/>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userDrawn="1"/>
          </p:nvCxnSpPr>
          <p:spPr bwMode="gray">
            <a:xfrm rot="5400000">
              <a:off x="4568757" y="-959197"/>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userDrawn="1"/>
          </p:nvCxnSpPr>
          <p:spPr bwMode="gray">
            <a:xfrm rot="5400000">
              <a:off x="4568757" y="-808564"/>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userDrawn="1"/>
          </p:nvCxnSpPr>
          <p:spPr bwMode="gray">
            <a:xfrm rot="5400000">
              <a:off x="4568757" y="-657931"/>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userDrawn="1"/>
          </p:nvCxnSpPr>
          <p:spPr bwMode="gray">
            <a:xfrm rot="5400000">
              <a:off x="4568757" y="-507298"/>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userDrawn="1"/>
          </p:nvCxnSpPr>
          <p:spPr bwMode="gray">
            <a:xfrm rot="5400000">
              <a:off x="4568757" y="-356665"/>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userDrawn="1"/>
          </p:nvCxnSpPr>
          <p:spPr bwMode="gray">
            <a:xfrm rot="5400000">
              <a:off x="4568757" y="-206032"/>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userDrawn="1"/>
          </p:nvCxnSpPr>
          <p:spPr bwMode="gray">
            <a:xfrm rot="5400000">
              <a:off x="4568757" y="-55399"/>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userDrawn="1"/>
          </p:nvCxnSpPr>
          <p:spPr bwMode="gray">
            <a:xfrm rot="5400000">
              <a:off x="4568757" y="95234"/>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userDrawn="1"/>
          </p:nvCxnSpPr>
          <p:spPr bwMode="gray">
            <a:xfrm rot="5400000">
              <a:off x="4568757" y="245867"/>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userDrawn="1"/>
          </p:nvCxnSpPr>
          <p:spPr bwMode="gray">
            <a:xfrm rot="5400000">
              <a:off x="4568757" y="396913"/>
              <a:ext cx="0" cy="9137515"/>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userDrawn="1"/>
          </p:nvCxnSpPr>
          <p:spPr bwMode="gray">
            <a:xfrm>
              <a:off x="142570"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userDrawn="1"/>
          </p:nvCxnSpPr>
          <p:spPr bwMode="gray">
            <a:xfrm>
              <a:off x="295300"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userDrawn="1"/>
          </p:nvCxnSpPr>
          <p:spPr bwMode="gray">
            <a:xfrm>
              <a:off x="448029"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userDrawn="1"/>
          </p:nvCxnSpPr>
          <p:spPr bwMode="gray">
            <a:xfrm>
              <a:off x="600759"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userDrawn="1"/>
          </p:nvCxnSpPr>
          <p:spPr bwMode="gray">
            <a:xfrm>
              <a:off x="753488"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userDrawn="1"/>
          </p:nvCxnSpPr>
          <p:spPr bwMode="gray">
            <a:xfrm>
              <a:off x="906218"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userDrawn="1"/>
          </p:nvCxnSpPr>
          <p:spPr bwMode="gray">
            <a:xfrm>
              <a:off x="1058948"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userDrawn="1"/>
          </p:nvCxnSpPr>
          <p:spPr bwMode="gray">
            <a:xfrm>
              <a:off x="1211677"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userDrawn="1"/>
          </p:nvCxnSpPr>
          <p:spPr bwMode="gray">
            <a:xfrm>
              <a:off x="1364407"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userDrawn="1"/>
          </p:nvCxnSpPr>
          <p:spPr bwMode="gray">
            <a:xfrm>
              <a:off x="1517136"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userDrawn="1"/>
          </p:nvCxnSpPr>
          <p:spPr bwMode="gray">
            <a:xfrm>
              <a:off x="1669866"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userDrawn="1"/>
          </p:nvCxnSpPr>
          <p:spPr bwMode="gray">
            <a:xfrm>
              <a:off x="1822596"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userDrawn="1"/>
          </p:nvCxnSpPr>
          <p:spPr bwMode="gray">
            <a:xfrm>
              <a:off x="1975325"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userDrawn="1"/>
          </p:nvCxnSpPr>
          <p:spPr bwMode="gray">
            <a:xfrm>
              <a:off x="2128055"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userDrawn="1"/>
          </p:nvCxnSpPr>
          <p:spPr bwMode="gray">
            <a:xfrm>
              <a:off x="2280784"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userDrawn="1"/>
          </p:nvCxnSpPr>
          <p:spPr bwMode="gray">
            <a:xfrm>
              <a:off x="2433514"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userDrawn="1"/>
          </p:nvCxnSpPr>
          <p:spPr bwMode="gray">
            <a:xfrm>
              <a:off x="2586244"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userDrawn="1"/>
          </p:nvCxnSpPr>
          <p:spPr bwMode="gray">
            <a:xfrm>
              <a:off x="2738973"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userDrawn="1"/>
          </p:nvCxnSpPr>
          <p:spPr bwMode="gray">
            <a:xfrm>
              <a:off x="2891703"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p:cNvCxnSpPr/>
            <p:nvPr userDrawn="1"/>
          </p:nvCxnSpPr>
          <p:spPr bwMode="gray">
            <a:xfrm>
              <a:off x="3044432"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p:nvPr userDrawn="1"/>
          </p:nvCxnSpPr>
          <p:spPr bwMode="gray">
            <a:xfrm>
              <a:off x="3197162"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p:cNvCxnSpPr/>
            <p:nvPr userDrawn="1"/>
          </p:nvCxnSpPr>
          <p:spPr bwMode="gray">
            <a:xfrm>
              <a:off x="3349892"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userDrawn="1"/>
          </p:nvCxnSpPr>
          <p:spPr bwMode="gray">
            <a:xfrm>
              <a:off x="3502621"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userDrawn="1"/>
          </p:nvCxnSpPr>
          <p:spPr bwMode="gray">
            <a:xfrm>
              <a:off x="3655351"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userDrawn="1"/>
          </p:nvCxnSpPr>
          <p:spPr bwMode="gray">
            <a:xfrm>
              <a:off x="3808080"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userDrawn="1"/>
          </p:nvCxnSpPr>
          <p:spPr bwMode="gray">
            <a:xfrm>
              <a:off x="3960810"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userDrawn="1"/>
          </p:nvCxnSpPr>
          <p:spPr bwMode="gray">
            <a:xfrm>
              <a:off x="4113540"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userDrawn="1"/>
          </p:nvCxnSpPr>
          <p:spPr bwMode="gray">
            <a:xfrm>
              <a:off x="4266269"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userDrawn="1"/>
          </p:nvCxnSpPr>
          <p:spPr bwMode="gray">
            <a:xfrm>
              <a:off x="4418999"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userDrawn="1"/>
          </p:nvCxnSpPr>
          <p:spPr bwMode="gray">
            <a:xfrm>
              <a:off x="4571728"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userDrawn="1"/>
          </p:nvCxnSpPr>
          <p:spPr bwMode="gray">
            <a:xfrm>
              <a:off x="4724458"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userDrawn="1"/>
          </p:nvCxnSpPr>
          <p:spPr bwMode="gray">
            <a:xfrm>
              <a:off x="4877188"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userDrawn="1"/>
          </p:nvCxnSpPr>
          <p:spPr bwMode="gray">
            <a:xfrm>
              <a:off x="5029917"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userDrawn="1"/>
          </p:nvCxnSpPr>
          <p:spPr bwMode="gray">
            <a:xfrm>
              <a:off x="5182647"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userDrawn="1"/>
          </p:nvCxnSpPr>
          <p:spPr bwMode="gray">
            <a:xfrm>
              <a:off x="5335377"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userDrawn="1"/>
          </p:nvCxnSpPr>
          <p:spPr bwMode="gray">
            <a:xfrm>
              <a:off x="5488106"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bwMode="gray">
            <a:xfrm>
              <a:off x="5640836"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bwMode="gray">
            <a:xfrm>
              <a:off x="5793565"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userDrawn="1"/>
          </p:nvCxnSpPr>
          <p:spPr bwMode="gray">
            <a:xfrm>
              <a:off x="5946295"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userDrawn="1"/>
          </p:nvCxnSpPr>
          <p:spPr bwMode="gray">
            <a:xfrm>
              <a:off x="6099025"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bwMode="gray">
            <a:xfrm>
              <a:off x="6251754"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userDrawn="1"/>
          </p:nvCxnSpPr>
          <p:spPr bwMode="gray">
            <a:xfrm>
              <a:off x="6404484"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bwMode="gray">
            <a:xfrm>
              <a:off x="6557213"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userDrawn="1"/>
          </p:nvCxnSpPr>
          <p:spPr bwMode="gray">
            <a:xfrm>
              <a:off x="6709943"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bwMode="gray">
            <a:xfrm>
              <a:off x="6862673"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userDrawn="1"/>
          </p:nvCxnSpPr>
          <p:spPr bwMode="gray">
            <a:xfrm>
              <a:off x="7015402"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bwMode="gray">
            <a:xfrm>
              <a:off x="7168132"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userDrawn="1"/>
          </p:nvCxnSpPr>
          <p:spPr bwMode="gray">
            <a:xfrm>
              <a:off x="7320861"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bwMode="gray">
            <a:xfrm>
              <a:off x="7473591"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userDrawn="1"/>
          </p:nvCxnSpPr>
          <p:spPr bwMode="gray">
            <a:xfrm>
              <a:off x="7626321"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bwMode="gray">
            <a:xfrm>
              <a:off x="7779050"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userDrawn="1"/>
          </p:nvCxnSpPr>
          <p:spPr bwMode="gray">
            <a:xfrm>
              <a:off x="7931780"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bwMode="gray">
            <a:xfrm>
              <a:off x="8084509"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userDrawn="1"/>
          </p:nvCxnSpPr>
          <p:spPr bwMode="gray">
            <a:xfrm>
              <a:off x="8237239"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bwMode="gray">
            <a:xfrm>
              <a:off x="8389969"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userDrawn="1"/>
          </p:nvCxnSpPr>
          <p:spPr bwMode="gray">
            <a:xfrm>
              <a:off x="8542698"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bwMode="gray">
            <a:xfrm>
              <a:off x="8695428"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userDrawn="1"/>
          </p:nvCxnSpPr>
          <p:spPr bwMode="gray">
            <a:xfrm>
              <a:off x="8848157"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bwMode="gray">
            <a:xfrm>
              <a:off x="9000883" y="603115"/>
              <a:ext cx="0" cy="4368936"/>
            </a:xfrm>
            <a:prstGeom prst="line">
              <a:avLst/>
            </a:prstGeom>
            <a:ln>
              <a:solidFill>
                <a:srgbClr val="989898"/>
              </a:solidFill>
            </a:ln>
          </p:spPr>
          <p:style>
            <a:lnRef idx="1">
              <a:schemeClr val="accent1"/>
            </a:lnRef>
            <a:fillRef idx="0">
              <a:schemeClr val="accent1"/>
            </a:fillRef>
            <a:effectRef idx="0">
              <a:schemeClr val="accent1"/>
            </a:effectRef>
            <a:fontRef idx="minor">
              <a:schemeClr val="tx1"/>
            </a:fontRef>
          </p:style>
        </p:cxnSp>
      </p:gr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a:latin typeface="Calibri" panose="020F0502020204030204" charset="0"/>
                <a:ea typeface="Calibri" panose="020F0502020204030204" charset="0"/>
                <a:cs typeface="Calibri" panose="020F0502020204030204" charset="0"/>
              </a:defRPr>
            </a:lvl1pPr>
          </a:lstStyle>
          <a:p>
            <a:r>
              <a:rPr lang="en-US" dirty="0"/>
              <a:t>Click to edit Title Text</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0" name="Content Placeholder 2"/>
          <p:cNvSpPr>
            <a:spLocks noGrp="1"/>
          </p:cNvSpPr>
          <p:nvPr>
            <p:ph idx="1"/>
          </p:nvPr>
        </p:nvSpPr>
        <p:spPr bwMode="gray">
          <a:xfrm>
            <a:off x="304800" y="666750"/>
            <a:ext cx="8534400" cy="4191000"/>
          </a:xfrm>
          <a:prstGeom prst="rect">
            <a:avLst/>
          </a:prstGeom>
        </p:spPr>
        <p:txBody>
          <a:bodyPr vert="horz" lIns="68579" tIns="34289" rIns="68579" bIns="34289" rtlCol="0">
            <a:normAutofit/>
          </a:bodyPr>
          <a:lstStyle>
            <a:lvl1pPr marL="171450" indent="-171450">
              <a:buFontTx/>
              <a:buBlip>
                <a:blip r:embed="rId2"/>
              </a:buBlip>
              <a:defRPr lang="en-US" smtClean="0">
                <a:solidFill>
                  <a:schemeClr val="bg1"/>
                </a:solidFill>
              </a:defRPr>
            </a:lvl1pPr>
            <a:lvl2pPr marL="514350" indent="-171450">
              <a:buFontTx/>
              <a:buBlip>
                <a:blip r:embed="rId2"/>
              </a:buBlip>
              <a:defRPr lang="en-US" smtClean="0">
                <a:solidFill>
                  <a:schemeClr val="bg1"/>
                </a:solidFill>
              </a:defRPr>
            </a:lvl2pPr>
            <a:lvl3pPr marL="857250" indent="-171450">
              <a:buFontTx/>
              <a:buBlip>
                <a:blip r:embed="rId2"/>
              </a:buBlip>
              <a:defRPr lang="en-US" smtClean="0">
                <a:solidFill>
                  <a:schemeClr val="bg1"/>
                </a:solidFill>
              </a:defRPr>
            </a:lvl3pPr>
            <a:lvl4pPr marL="1200150" indent="-171450">
              <a:buFontTx/>
              <a:buBlip>
                <a:blip r:embed="rId2"/>
              </a:buBlip>
              <a:defRPr lang="en-US" smtClean="0">
                <a:solidFill>
                  <a:schemeClr val="bg1"/>
                </a:solidFill>
              </a:defRPr>
            </a:lvl4pPr>
            <a:lvl5pPr marL="1543050" indent="-171450">
              <a:buFontTx/>
              <a:buBlip>
                <a:blip r:embed="rId2"/>
              </a:buBlip>
              <a:defRPr lang="en-US" dirty="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Blank - Full Grid">
    <p:spTree>
      <p:nvGrpSpPr>
        <p:cNvPr id="1" name=""/>
        <p:cNvGrpSpPr/>
        <p:nvPr/>
      </p:nvGrpSpPr>
      <p:grpSpPr>
        <a:xfrm>
          <a:off x="0" y="0"/>
          <a:ext cx="0" cy="0"/>
          <a:chOff x="0" y="0"/>
          <a:chExt cx="0" cy="0"/>
        </a:xfrm>
      </p:grpSpPr>
      <p:grpSp>
        <p:nvGrpSpPr>
          <p:cNvPr id="99" name="Group 98"/>
          <p:cNvGrpSpPr/>
          <p:nvPr userDrawn="1"/>
        </p:nvGrpSpPr>
        <p:grpSpPr bwMode="gray">
          <a:xfrm>
            <a:off x="-9458" y="0"/>
            <a:ext cx="9137515" cy="4914900"/>
            <a:chOff x="-9458" y="0"/>
            <a:chExt cx="9137515" cy="4914900"/>
          </a:xfrm>
        </p:grpSpPr>
        <p:cxnSp>
          <p:nvCxnSpPr>
            <p:cNvPr id="138" name="Straight Connector 137"/>
            <p:cNvCxnSpPr/>
            <p:nvPr userDrawn="1"/>
          </p:nvCxnSpPr>
          <p:spPr bwMode="gray">
            <a:xfrm>
              <a:off x="13311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userDrawn="1"/>
          </p:nvCxnSpPr>
          <p:spPr bwMode="gray">
            <a:xfrm>
              <a:off x="28584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userDrawn="1"/>
          </p:nvCxnSpPr>
          <p:spPr bwMode="gray">
            <a:xfrm>
              <a:off x="43857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userDrawn="1"/>
          </p:nvCxnSpPr>
          <p:spPr bwMode="gray">
            <a:xfrm>
              <a:off x="59130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userDrawn="1"/>
          </p:nvCxnSpPr>
          <p:spPr bwMode="gray">
            <a:xfrm>
              <a:off x="74403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userDrawn="1"/>
          </p:nvCxnSpPr>
          <p:spPr bwMode="gray">
            <a:xfrm>
              <a:off x="89676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userDrawn="1"/>
          </p:nvCxnSpPr>
          <p:spPr bwMode="gray">
            <a:xfrm>
              <a:off x="104949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userDrawn="1"/>
          </p:nvCxnSpPr>
          <p:spPr bwMode="gray">
            <a:xfrm>
              <a:off x="120222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userDrawn="1"/>
          </p:nvCxnSpPr>
          <p:spPr bwMode="gray">
            <a:xfrm>
              <a:off x="135495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userDrawn="1"/>
          </p:nvCxnSpPr>
          <p:spPr bwMode="gray">
            <a:xfrm>
              <a:off x="150767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userDrawn="1"/>
          </p:nvCxnSpPr>
          <p:spPr bwMode="gray">
            <a:xfrm>
              <a:off x="166040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userDrawn="1"/>
          </p:nvCxnSpPr>
          <p:spPr bwMode="gray">
            <a:xfrm>
              <a:off x="181313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userDrawn="1"/>
          </p:nvCxnSpPr>
          <p:spPr bwMode="gray">
            <a:xfrm>
              <a:off x="196586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userDrawn="1"/>
          </p:nvCxnSpPr>
          <p:spPr bwMode="gray">
            <a:xfrm>
              <a:off x="211859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userDrawn="1"/>
          </p:nvCxnSpPr>
          <p:spPr bwMode="gray">
            <a:xfrm>
              <a:off x="227132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userDrawn="1"/>
          </p:nvCxnSpPr>
          <p:spPr bwMode="gray">
            <a:xfrm>
              <a:off x="242405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p:cNvCxnSpPr/>
            <p:nvPr userDrawn="1"/>
          </p:nvCxnSpPr>
          <p:spPr bwMode="gray">
            <a:xfrm>
              <a:off x="257678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p:nvPr userDrawn="1"/>
          </p:nvCxnSpPr>
          <p:spPr bwMode="gray">
            <a:xfrm>
              <a:off x="272951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p:cNvCxnSpPr/>
            <p:nvPr userDrawn="1"/>
          </p:nvCxnSpPr>
          <p:spPr bwMode="gray">
            <a:xfrm>
              <a:off x="288224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userDrawn="1"/>
          </p:nvCxnSpPr>
          <p:spPr bwMode="gray">
            <a:xfrm>
              <a:off x="303497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userDrawn="1"/>
          </p:nvCxnSpPr>
          <p:spPr bwMode="gray">
            <a:xfrm>
              <a:off x="318770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userDrawn="1"/>
          </p:nvCxnSpPr>
          <p:spPr bwMode="gray">
            <a:xfrm>
              <a:off x="334043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userDrawn="1"/>
          </p:nvCxnSpPr>
          <p:spPr bwMode="gray">
            <a:xfrm>
              <a:off x="349316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userDrawn="1"/>
          </p:nvCxnSpPr>
          <p:spPr bwMode="gray">
            <a:xfrm>
              <a:off x="364589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userDrawn="1"/>
          </p:nvCxnSpPr>
          <p:spPr bwMode="gray">
            <a:xfrm>
              <a:off x="379862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userDrawn="1"/>
          </p:nvCxnSpPr>
          <p:spPr bwMode="gray">
            <a:xfrm>
              <a:off x="395135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userDrawn="1"/>
          </p:nvCxnSpPr>
          <p:spPr bwMode="gray">
            <a:xfrm>
              <a:off x="410408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userDrawn="1"/>
          </p:nvCxnSpPr>
          <p:spPr bwMode="gray">
            <a:xfrm>
              <a:off x="425681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userDrawn="1"/>
          </p:nvCxnSpPr>
          <p:spPr bwMode="gray">
            <a:xfrm>
              <a:off x="440954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userDrawn="1"/>
          </p:nvCxnSpPr>
          <p:spPr bwMode="gray">
            <a:xfrm>
              <a:off x="456227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userDrawn="1"/>
          </p:nvCxnSpPr>
          <p:spPr bwMode="gray">
            <a:xfrm>
              <a:off x="471500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userDrawn="1"/>
          </p:nvCxnSpPr>
          <p:spPr bwMode="gray">
            <a:xfrm>
              <a:off x="486773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userDrawn="1"/>
          </p:nvCxnSpPr>
          <p:spPr bwMode="gray">
            <a:xfrm>
              <a:off x="502046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bwMode="gray">
            <a:xfrm>
              <a:off x="517319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bwMode="gray">
            <a:xfrm>
              <a:off x="532592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userDrawn="1"/>
          </p:nvCxnSpPr>
          <p:spPr bwMode="gray">
            <a:xfrm>
              <a:off x="547864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userDrawn="1"/>
          </p:nvCxnSpPr>
          <p:spPr bwMode="gray">
            <a:xfrm>
              <a:off x="563137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bwMode="gray">
            <a:xfrm>
              <a:off x="578410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userDrawn="1"/>
          </p:nvCxnSpPr>
          <p:spPr bwMode="gray">
            <a:xfrm>
              <a:off x="593683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bwMode="gray">
            <a:xfrm>
              <a:off x="608956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userDrawn="1"/>
          </p:nvCxnSpPr>
          <p:spPr bwMode="gray">
            <a:xfrm>
              <a:off x="624229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bwMode="gray">
            <a:xfrm>
              <a:off x="639502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userDrawn="1"/>
          </p:nvCxnSpPr>
          <p:spPr bwMode="gray">
            <a:xfrm>
              <a:off x="654775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bwMode="gray">
            <a:xfrm>
              <a:off x="670048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userDrawn="1"/>
          </p:nvCxnSpPr>
          <p:spPr bwMode="gray">
            <a:xfrm>
              <a:off x="685321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bwMode="gray">
            <a:xfrm>
              <a:off x="700594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userDrawn="1"/>
          </p:nvCxnSpPr>
          <p:spPr bwMode="gray">
            <a:xfrm>
              <a:off x="715867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bwMode="gray">
            <a:xfrm>
              <a:off x="731140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userDrawn="1"/>
          </p:nvCxnSpPr>
          <p:spPr bwMode="gray">
            <a:xfrm>
              <a:off x="746413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bwMode="gray">
            <a:xfrm>
              <a:off x="761686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userDrawn="1"/>
          </p:nvCxnSpPr>
          <p:spPr bwMode="gray">
            <a:xfrm>
              <a:off x="776959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bwMode="gray">
            <a:xfrm>
              <a:off x="792232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userDrawn="1"/>
          </p:nvCxnSpPr>
          <p:spPr bwMode="gray">
            <a:xfrm>
              <a:off x="807505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bwMode="gray">
            <a:xfrm>
              <a:off x="822778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userDrawn="1"/>
          </p:nvCxnSpPr>
          <p:spPr bwMode="gray">
            <a:xfrm>
              <a:off x="838051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bwMode="gray">
            <a:xfrm>
              <a:off x="853324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userDrawn="1"/>
          </p:nvCxnSpPr>
          <p:spPr bwMode="gray">
            <a:xfrm>
              <a:off x="868597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bwMode="gray">
            <a:xfrm>
              <a:off x="883870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bwMode="gray">
            <a:xfrm>
              <a:off x="899142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userDrawn="1"/>
          </p:nvCxnSpPr>
          <p:spPr bwMode="gray">
            <a:xfrm flipH="1">
              <a:off x="-9458" y="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userDrawn="1"/>
          </p:nvCxnSpPr>
          <p:spPr bwMode="gray">
            <a:xfrm flipH="1">
              <a:off x="-9458" y="15283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userDrawn="1"/>
          </p:nvCxnSpPr>
          <p:spPr bwMode="gray">
            <a:xfrm flipH="1">
              <a:off x="-9458" y="30567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userDrawn="1"/>
          </p:nvCxnSpPr>
          <p:spPr bwMode="gray">
            <a:xfrm flipH="1">
              <a:off x="-9458" y="45851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userDrawn="1"/>
          </p:nvCxnSpPr>
          <p:spPr bwMode="gray">
            <a:xfrm flipH="1">
              <a:off x="-9458" y="611352"/>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userDrawn="1"/>
          </p:nvCxnSpPr>
          <p:spPr bwMode="gray">
            <a:xfrm flipH="1">
              <a:off x="-9458" y="76419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userDrawn="1"/>
          </p:nvCxnSpPr>
          <p:spPr bwMode="gray">
            <a:xfrm flipH="1">
              <a:off x="-9458" y="91702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userDrawn="1"/>
          </p:nvCxnSpPr>
          <p:spPr bwMode="gray">
            <a:xfrm flipH="1">
              <a:off x="-9458" y="106986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userDrawn="1"/>
          </p:nvCxnSpPr>
          <p:spPr bwMode="gray">
            <a:xfrm flipH="1">
              <a:off x="-9458" y="122270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p:cNvCxnSpPr/>
            <p:nvPr userDrawn="1"/>
          </p:nvCxnSpPr>
          <p:spPr bwMode="gray">
            <a:xfrm flipH="1">
              <a:off x="-9458" y="1375542"/>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p:nvPr userDrawn="1"/>
          </p:nvCxnSpPr>
          <p:spPr bwMode="gray">
            <a:xfrm flipH="1">
              <a:off x="-9458" y="152838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userDrawn="1"/>
          </p:nvCxnSpPr>
          <p:spPr bwMode="gray">
            <a:xfrm flipH="1">
              <a:off x="-9458" y="168121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userDrawn="1"/>
          </p:nvCxnSpPr>
          <p:spPr bwMode="gray">
            <a:xfrm flipH="1">
              <a:off x="-9458" y="183405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userDrawn="1"/>
          </p:nvCxnSpPr>
          <p:spPr bwMode="gray">
            <a:xfrm flipH="1">
              <a:off x="-9458" y="198689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userDrawn="1"/>
          </p:nvCxnSpPr>
          <p:spPr bwMode="gray">
            <a:xfrm flipH="1">
              <a:off x="-9458" y="213973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userDrawn="1"/>
          </p:nvCxnSpPr>
          <p:spPr bwMode="gray">
            <a:xfrm flipH="1">
              <a:off x="-9458" y="229257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userDrawn="1"/>
          </p:nvCxnSpPr>
          <p:spPr bwMode="gray">
            <a:xfrm flipH="1">
              <a:off x="-9458" y="244540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userDrawn="1"/>
          </p:nvCxnSpPr>
          <p:spPr bwMode="gray">
            <a:xfrm flipH="1">
              <a:off x="-9458" y="259824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userDrawn="1"/>
          </p:nvCxnSpPr>
          <p:spPr bwMode="gray">
            <a:xfrm flipH="1">
              <a:off x="-9458" y="2751084"/>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userDrawn="1"/>
          </p:nvCxnSpPr>
          <p:spPr bwMode="gray">
            <a:xfrm flipH="1">
              <a:off x="-9458" y="290392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userDrawn="1"/>
          </p:nvCxnSpPr>
          <p:spPr bwMode="gray">
            <a:xfrm flipH="1">
              <a:off x="-9458" y="305676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userDrawn="1"/>
          </p:nvCxnSpPr>
          <p:spPr bwMode="gray">
            <a:xfrm flipH="1">
              <a:off x="-9458" y="320959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userDrawn="1"/>
          </p:nvCxnSpPr>
          <p:spPr bwMode="gray">
            <a:xfrm flipH="1">
              <a:off x="-9458" y="336243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userDrawn="1"/>
          </p:nvCxnSpPr>
          <p:spPr bwMode="gray">
            <a:xfrm flipH="1">
              <a:off x="-9458" y="3515274"/>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userDrawn="1"/>
          </p:nvCxnSpPr>
          <p:spPr bwMode="gray">
            <a:xfrm flipH="1">
              <a:off x="-9458" y="366811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userDrawn="1"/>
          </p:nvCxnSpPr>
          <p:spPr bwMode="gray">
            <a:xfrm flipH="1">
              <a:off x="-9458" y="382095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userDrawn="1"/>
          </p:nvCxnSpPr>
          <p:spPr bwMode="gray">
            <a:xfrm flipH="1">
              <a:off x="-9458" y="397378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userDrawn="1"/>
          </p:nvCxnSpPr>
          <p:spPr bwMode="gray">
            <a:xfrm flipH="1">
              <a:off x="-9458" y="412662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userDrawn="1"/>
          </p:nvCxnSpPr>
          <p:spPr bwMode="gray">
            <a:xfrm flipH="1">
              <a:off x="-9458" y="427946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userDrawn="1"/>
          </p:nvCxnSpPr>
          <p:spPr bwMode="gray">
            <a:xfrm flipH="1">
              <a:off x="-9458" y="443817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userDrawn="1"/>
          </p:nvCxnSpPr>
          <p:spPr bwMode="gray">
            <a:xfrm flipH="1">
              <a:off x="-9458" y="459100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userDrawn="1"/>
          </p:nvCxnSpPr>
          <p:spPr bwMode="gray">
            <a:xfrm flipH="1">
              <a:off x="-9458" y="474384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userDrawn="1"/>
          </p:nvCxnSpPr>
          <p:spPr bwMode="gray">
            <a:xfrm flipH="1">
              <a:off x="-9458" y="489668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3" name="Content Placeholder 2"/>
          <p:cNvSpPr>
            <a:spLocks noGrp="1"/>
          </p:cNvSpPr>
          <p:nvPr userDrawn="1">
            <p:ph sz="quarter" idx="10"/>
          </p:nvPr>
        </p:nvSpPr>
        <p:spPr bwMode="gray">
          <a:xfrm>
            <a:off x="311150" y="279400"/>
            <a:ext cx="8496300" cy="42545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dirty="0"/>
          </a:p>
        </p:txBody>
      </p:sp>
      <p:sp>
        <p:nvSpPr>
          <p:cNvPr id="98" name="TextBox 97"/>
          <p:cNvSpPr txBox="1"/>
          <p:nvPr userDrawn="1"/>
        </p:nvSpPr>
        <p:spPr bwMode="gray">
          <a:xfrm>
            <a:off x="2968706" y="4936035"/>
            <a:ext cx="3229087" cy="207747"/>
          </a:xfrm>
          <a:prstGeom prst="rect">
            <a:avLst/>
          </a:prstGeom>
          <a:noFill/>
        </p:spPr>
        <p:txBody>
          <a:bodyPr wrap="none" lIns="68579" tIns="34289" rIns="68579" bIns="34289" rtlCol="0">
            <a:spAutoFit/>
          </a:bodyPr>
          <a:lstStyle/>
          <a:p>
            <a:pPr algn="ctr" defTabSz="914400">
              <a:defRPr/>
            </a:pPr>
            <a:r>
              <a:rPr lang="en-US" sz="900" dirty="0">
                <a:solidFill>
                  <a:schemeClr val="tx1">
                    <a:lumMod val="75000"/>
                    <a:lumOff val="25000"/>
                  </a:schemeClr>
                </a:solidFill>
                <a:latin typeface="+mn-lt"/>
              </a:rPr>
              <a:t>Restricted Circulation | L&amp;T Technology Services | www.LTTS.com</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Blank - No Gri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311150" y="279400"/>
            <a:ext cx="8496300" cy="42545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dirty="0"/>
          </a:p>
        </p:txBody>
      </p:sp>
      <p:sp>
        <p:nvSpPr>
          <p:cNvPr id="98" name="TextBox 97"/>
          <p:cNvSpPr txBox="1"/>
          <p:nvPr userDrawn="1"/>
        </p:nvSpPr>
        <p:spPr>
          <a:xfrm>
            <a:off x="2968706" y="4936035"/>
            <a:ext cx="3229087" cy="207747"/>
          </a:xfrm>
          <a:prstGeom prst="rect">
            <a:avLst/>
          </a:prstGeom>
          <a:noFill/>
        </p:spPr>
        <p:txBody>
          <a:bodyPr wrap="none" lIns="68579" tIns="34289" rIns="68579" bIns="34289" rtlCol="0">
            <a:spAutoFit/>
          </a:bodyPr>
          <a:lstStyle/>
          <a:p>
            <a:pPr algn="ctr" defTabSz="914400">
              <a:defRPr/>
            </a:pPr>
            <a:r>
              <a:rPr lang="en-US" sz="900" dirty="0">
                <a:solidFill>
                  <a:schemeClr val="tx1">
                    <a:lumMod val="75000"/>
                    <a:lumOff val="25000"/>
                  </a:schemeClr>
                </a:solidFill>
                <a:latin typeface="+mn-lt"/>
              </a:rPr>
              <a:t>Restricted Circulation | L&amp;T Technology Services | www.LTTS.com</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ection Breaker">
    <p:spTree>
      <p:nvGrpSpPr>
        <p:cNvPr id="1" name=""/>
        <p:cNvGrpSpPr/>
        <p:nvPr/>
      </p:nvGrpSpPr>
      <p:grpSpPr>
        <a:xfrm>
          <a:off x="0" y="0"/>
          <a:ext cx="0" cy="0"/>
          <a:chOff x="0" y="0"/>
          <a:chExt cx="0" cy="0"/>
        </a:xfrm>
      </p:grpSpPr>
      <p:grpSp>
        <p:nvGrpSpPr>
          <p:cNvPr id="118" name="Group 117"/>
          <p:cNvGrpSpPr/>
          <p:nvPr userDrawn="1"/>
        </p:nvGrpSpPr>
        <p:grpSpPr bwMode="gray">
          <a:xfrm>
            <a:off x="-9458" y="0"/>
            <a:ext cx="9137515" cy="4914900"/>
            <a:chOff x="-9458" y="0"/>
            <a:chExt cx="9137515" cy="4914900"/>
          </a:xfrm>
        </p:grpSpPr>
        <p:cxnSp>
          <p:nvCxnSpPr>
            <p:cNvPr id="119" name="Straight Connector 118"/>
            <p:cNvCxnSpPr/>
            <p:nvPr userDrawn="1"/>
          </p:nvCxnSpPr>
          <p:spPr bwMode="gray">
            <a:xfrm>
              <a:off x="13311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userDrawn="1"/>
          </p:nvCxnSpPr>
          <p:spPr bwMode="gray">
            <a:xfrm>
              <a:off x="28584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userDrawn="1"/>
          </p:nvCxnSpPr>
          <p:spPr bwMode="gray">
            <a:xfrm>
              <a:off x="43857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userDrawn="1"/>
          </p:nvCxnSpPr>
          <p:spPr bwMode="gray">
            <a:xfrm>
              <a:off x="59130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userDrawn="1"/>
          </p:nvCxnSpPr>
          <p:spPr bwMode="gray">
            <a:xfrm>
              <a:off x="74403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userDrawn="1"/>
          </p:nvCxnSpPr>
          <p:spPr bwMode="gray">
            <a:xfrm>
              <a:off x="89676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userDrawn="1"/>
          </p:nvCxnSpPr>
          <p:spPr bwMode="gray">
            <a:xfrm>
              <a:off x="104949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userDrawn="1"/>
          </p:nvCxnSpPr>
          <p:spPr bwMode="gray">
            <a:xfrm>
              <a:off x="120222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userDrawn="1"/>
          </p:nvCxnSpPr>
          <p:spPr bwMode="gray">
            <a:xfrm>
              <a:off x="135495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userDrawn="1"/>
          </p:nvCxnSpPr>
          <p:spPr bwMode="gray">
            <a:xfrm>
              <a:off x="150767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userDrawn="1"/>
          </p:nvCxnSpPr>
          <p:spPr bwMode="gray">
            <a:xfrm>
              <a:off x="166040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userDrawn="1"/>
          </p:nvCxnSpPr>
          <p:spPr bwMode="gray">
            <a:xfrm>
              <a:off x="181313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userDrawn="1"/>
          </p:nvCxnSpPr>
          <p:spPr bwMode="gray">
            <a:xfrm>
              <a:off x="196586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userDrawn="1"/>
          </p:nvCxnSpPr>
          <p:spPr bwMode="gray">
            <a:xfrm>
              <a:off x="211859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userDrawn="1"/>
          </p:nvCxnSpPr>
          <p:spPr bwMode="gray">
            <a:xfrm>
              <a:off x="227132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userDrawn="1"/>
          </p:nvCxnSpPr>
          <p:spPr bwMode="gray">
            <a:xfrm>
              <a:off x="242405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userDrawn="1"/>
          </p:nvCxnSpPr>
          <p:spPr bwMode="gray">
            <a:xfrm>
              <a:off x="257678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userDrawn="1"/>
          </p:nvCxnSpPr>
          <p:spPr bwMode="gray">
            <a:xfrm>
              <a:off x="272951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userDrawn="1"/>
          </p:nvCxnSpPr>
          <p:spPr bwMode="gray">
            <a:xfrm>
              <a:off x="288224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userDrawn="1"/>
          </p:nvCxnSpPr>
          <p:spPr bwMode="gray">
            <a:xfrm>
              <a:off x="303497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userDrawn="1"/>
          </p:nvCxnSpPr>
          <p:spPr bwMode="gray">
            <a:xfrm>
              <a:off x="318770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userDrawn="1"/>
          </p:nvCxnSpPr>
          <p:spPr bwMode="gray">
            <a:xfrm>
              <a:off x="334043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userDrawn="1"/>
          </p:nvCxnSpPr>
          <p:spPr bwMode="gray">
            <a:xfrm>
              <a:off x="349316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userDrawn="1"/>
          </p:nvCxnSpPr>
          <p:spPr bwMode="gray">
            <a:xfrm>
              <a:off x="364589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userDrawn="1"/>
          </p:nvCxnSpPr>
          <p:spPr bwMode="gray">
            <a:xfrm>
              <a:off x="379862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userDrawn="1"/>
          </p:nvCxnSpPr>
          <p:spPr bwMode="gray">
            <a:xfrm>
              <a:off x="395135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userDrawn="1"/>
          </p:nvCxnSpPr>
          <p:spPr bwMode="gray">
            <a:xfrm>
              <a:off x="410408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userDrawn="1"/>
          </p:nvCxnSpPr>
          <p:spPr bwMode="gray">
            <a:xfrm>
              <a:off x="425681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userDrawn="1"/>
          </p:nvCxnSpPr>
          <p:spPr bwMode="gray">
            <a:xfrm>
              <a:off x="440954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userDrawn="1"/>
          </p:nvCxnSpPr>
          <p:spPr bwMode="gray">
            <a:xfrm>
              <a:off x="456227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userDrawn="1"/>
          </p:nvCxnSpPr>
          <p:spPr bwMode="gray">
            <a:xfrm>
              <a:off x="471500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userDrawn="1"/>
          </p:nvCxnSpPr>
          <p:spPr bwMode="gray">
            <a:xfrm>
              <a:off x="486773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userDrawn="1"/>
          </p:nvCxnSpPr>
          <p:spPr bwMode="gray">
            <a:xfrm>
              <a:off x="502046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userDrawn="1"/>
          </p:nvCxnSpPr>
          <p:spPr bwMode="gray">
            <a:xfrm>
              <a:off x="517319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userDrawn="1"/>
          </p:nvCxnSpPr>
          <p:spPr bwMode="gray">
            <a:xfrm>
              <a:off x="532592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p:cNvCxnSpPr/>
            <p:nvPr userDrawn="1"/>
          </p:nvCxnSpPr>
          <p:spPr bwMode="gray">
            <a:xfrm>
              <a:off x="547864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p:nvPr userDrawn="1"/>
          </p:nvCxnSpPr>
          <p:spPr bwMode="gray">
            <a:xfrm>
              <a:off x="5631379"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p:cNvCxnSpPr/>
            <p:nvPr userDrawn="1"/>
          </p:nvCxnSpPr>
          <p:spPr bwMode="gray">
            <a:xfrm>
              <a:off x="578410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userDrawn="1"/>
          </p:nvCxnSpPr>
          <p:spPr bwMode="gray">
            <a:xfrm>
              <a:off x="593683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userDrawn="1"/>
          </p:nvCxnSpPr>
          <p:spPr bwMode="gray">
            <a:xfrm>
              <a:off x="6089568"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userDrawn="1"/>
          </p:nvCxnSpPr>
          <p:spPr bwMode="gray">
            <a:xfrm>
              <a:off x="624229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userDrawn="1"/>
          </p:nvCxnSpPr>
          <p:spPr bwMode="gray">
            <a:xfrm>
              <a:off x="6395027"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userDrawn="1"/>
          </p:nvCxnSpPr>
          <p:spPr bwMode="gray">
            <a:xfrm>
              <a:off x="654775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userDrawn="1"/>
          </p:nvCxnSpPr>
          <p:spPr bwMode="gray">
            <a:xfrm>
              <a:off x="670048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userDrawn="1"/>
          </p:nvCxnSpPr>
          <p:spPr bwMode="gray">
            <a:xfrm>
              <a:off x="685321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userDrawn="1"/>
          </p:nvCxnSpPr>
          <p:spPr bwMode="gray">
            <a:xfrm>
              <a:off x="700594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userDrawn="1"/>
          </p:nvCxnSpPr>
          <p:spPr bwMode="gray">
            <a:xfrm>
              <a:off x="7158675"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userDrawn="1"/>
          </p:nvCxnSpPr>
          <p:spPr bwMode="gray">
            <a:xfrm>
              <a:off x="731140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userDrawn="1"/>
          </p:nvCxnSpPr>
          <p:spPr bwMode="gray">
            <a:xfrm>
              <a:off x="746413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userDrawn="1"/>
          </p:nvCxnSpPr>
          <p:spPr bwMode="gray">
            <a:xfrm>
              <a:off x="7616864"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userDrawn="1"/>
          </p:nvCxnSpPr>
          <p:spPr bwMode="gray">
            <a:xfrm>
              <a:off x="776959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userDrawn="1"/>
          </p:nvCxnSpPr>
          <p:spPr bwMode="gray">
            <a:xfrm>
              <a:off x="7922323"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bwMode="gray">
            <a:xfrm>
              <a:off x="807505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bwMode="gray">
            <a:xfrm>
              <a:off x="822778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userDrawn="1"/>
          </p:nvCxnSpPr>
          <p:spPr bwMode="gray">
            <a:xfrm>
              <a:off x="8380512"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userDrawn="1"/>
          </p:nvCxnSpPr>
          <p:spPr bwMode="gray">
            <a:xfrm>
              <a:off x="853324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bwMode="gray">
            <a:xfrm>
              <a:off x="8685971"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userDrawn="1"/>
          </p:nvCxnSpPr>
          <p:spPr bwMode="gray">
            <a:xfrm>
              <a:off x="8838700"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bwMode="gray">
            <a:xfrm>
              <a:off x="8991426" y="6214"/>
              <a:ext cx="0" cy="490868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userDrawn="1"/>
          </p:nvCxnSpPr>
          <p:spPr bwMode="gray">
            <a:xfrm flipH="1">
              <a:off x="-9458" y="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bwMode="gray">
            <a:xfrm flipH="1">
              <a:off x="-9458" y="15283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userDrawn="1"/>
          </p:nvCxnSpPr>
          <p:spPr bwMode="gray">
            <a:xfrm flipH="1">
              <a:off x="-9458" y="30567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bwMode="gray">
            <a:xfrm flipH="1">
              <a:off x="-9458" y="45851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userDrawn="1"/>
          </p:nvCxnSpPr>
          <p:spPr bwMode="gray">
            <a:xfrm flipH="1">
              <a:off x="-9458" y="611352"/>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bwMode="gray">
            <a:xfrm flipH="1">
              <a:off x="-9458" y="76419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userDrawn="1"/>
          </p:nvCxnSpPr>
          <p:spPr bwMode="gray">
            <a:xfrm flipH="1">
              <a:off x="-9458" y="91702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bwMode="gray">
            <a:xfrm flipH="1">
              <a:off x="-9458" y="106986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userDrawn="1"/>
          </p:nvCxnSpPr>
          <p:spPr bwMode="gray">
            <a:xfrm flipH="1">
              <a:off x="-9458" y="122270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bwMode="gray">
            <a:xfrm flipH="1">
              <a:off x="-9458" y="1375542"/>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userDrawn="1"/>
          </p:nvCxnSpPr>
          <p:spPr bwMode="gray">
            <a:xfrm flipH="1">
              <a:off x="-9458" y="152838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bwMode="gray">
            <a:xfrm flipH="1">
              <a:off x="-9458" y="168121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userDrawn="1"/>
          </p:nvCxnSpPr>
          <p:spPr bwMode="gray">
            <a:xfrm flipH="1">
              <a:off x="-9458" y="183405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bwMode="gray">
            <a:xfrm flipH="1">
              <a:off x="-9458" y="198689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userDrawn="1"/>
          </p:nvCxnSpPr>
          <p:spPr bwMode="gray">
            <a:xfrm flipH="1">
              <a:off x="-9458" y="213973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bwMode="gray">
            <a:xfrm flipH="1">
              <a:off x="-9458" y="229257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userDrawn="1"/>
          </p:nvCxnSpPr>
          <p:spPr bwMode="gray">
            <a:xfrm flipH="1">
              <a:off x="-9458" y="244540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bwMode="gray">
            <a:xfrm flipH="1">
              <a:off x="-9458" y="259824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bwMode="gray">
            <a:xfrm flipH="1">
              <a:off x="-9458" y="2751084"/>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bwMode="gray">
            <a:xfrm flipH="1">
              <a:off x="-9458" y="290392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bwMode="gray">
            <a:xfrm flipH="1">
              <a:off x="-9458" y="305676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bwMode="gray">
            <a:xfrm flipH="1">
              <a:off x="-9458" y="320959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bwMode="gray">
            <a:xfrm flipH="1">
              <a:off x="-9458" y="336243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bwMode="gray">
            <a:xfrm flipH="1">
              <a:off x="-9458" y="3515274"/>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bwMode="gray">
            <a:xfrm flipH="1">
              <a:off x="-9458" y="3668112"/>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bwMode="gray">
            <a:xfrm flipH="1">
              <a:off x="-9458" y="3820950"/>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bwMode="gray">
            <a:xfrm flipH="1">
              <a:off x="-9458" y="3973788"/>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bwMode="gray">
            <a:xfrm flipH="1">
              <a:off x="-9458" y="4126626"/>
              <a:ext cx="9137515" cy="2"/>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bwMode="gray">
            <a:xfrm flipH="1">
              <a:off x="-9458" y="427946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userDrawn="1"/>
          </p:nvCxnSpPr>
          <p:spPr bwMode="gray">
            <a:xfrm flipH="1">
              <a:off x="-9458" y="4438170"/>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bwMode="gray">
            <a:xfrm flipH="1">
              <a:off x="-9458" y="4591008"/>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userDrawn="1"/>
          </p:nvCxnSpPr>
          <p:spPr bwMode="gray">
            <a:xfrm flipH="1">
              <a:off x="-9458" y="4743846"/>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bwMode="gray">
            <a:xfrm flipH="1">
              <a:off x="-9458" y="4896684"/>
              <a:ext cx="913751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p:cNvGrpSpPr/>
          <p:nvPr userDrawn="1"/>
        </p:nvGrpSpPr>
        <p:grpSpPr bwMode="gray">
          <a:xfrm>
            <a:off x="1301946" y="1339943"/>
            <a:ext cx="703306" cy="743349"/>
            <a:chOff x="-3330575" y="3005138"/>
            <a:chExt cx="1533526" cy="1620837"/>
          </a:xfrm>
          <a:solidFill>
            <a:srgbClr val="003F72"/>
          </a:solidFill>
        </p:grpSpPr>
        <p:sp>
          <p:nvSpPr>
            <p:cNvPr id="18" name="Freeform 6"/>
            <p:cNvSpPr/>
            <p:nvPr/>
          </p:nvSpPr>
          <p:spPr bwMode="gray">
            <a:xfrm>
              <a:off x="-3330575" y="3005138"/>
              <a:ext cx="1233488" cy="1620837"/>
            </a:xfrm>
            <a:custGeom>
              <a:avLst/>
              <a:gdLst>
                <a:gd name="T0" fmla="*/ 621 w 777"/>
                <a:gd name="T1" fmla="*/ 0 h 1021"/>
                <a:gd name="T2" fmla="*/ 0 w 777"/>
                <a:gd name="T3" fmla="*/ 1021 h 1021"/>
                <a:gd name="T4" fmla="*/ 621 w 777"/>
                <a:gd name="T5" fmla="*/ 1021 h 1021"/>
                <a:gd name="T6" fmla="*/ 777 w 777"/>
                <a:gd name="T7" fmla="*/ 785 h 1021"/>
                <a:gd name="T8" fmla="*/ 231 w 777"/>
                <a:gd name="T9" fmla="*/ 785 h 1021"/>
                <a:gd name="T10" fmla="*/ 699 w 777"/>
                <a:gd name="T11" fmla="*/ 0 h 1021"/>
                <a:gd name="T12" fmla="*/ 621 w 777"/>
                <a:gd name="T13" fmla="*/ 0 h 1021"/>
              </a:gdLst>
              <a:ahLst/>
              <a:cxnLst>
                <a:cxn ang="0">
                  <a:pos x="T0" y="T1"/>
                </a:cxn>
                <a:cxn ang="0">
                  <a:pos x="T2" y="T3"/>
                </a:cxn>
                <a:cxn ang="0">
                  <a:pos x="T4" y="T5"/>
                </a:cxn>
                <a:cxn ang="0">
                  <a:pos x="T6" y="T7"/>
                </a:cxn>
                <a:cxn ang="0">
                  <a:pos x="T8" y="T9"/>
                </a:cxn>
                <a:cxn ang="0">
                  <a:pos x="T10" y="T11"/>
                </a:cxn>
                <a:cxn ang="0">
                  <a:pos x="T12" y="T13"/>
                </a:cxn>
              </a:cxnLst>
              <a:rect l="0" t="0" r="r" b="b"/>
              <a:pathLst>
                <a:path w="777" h="1021">
                  <a:moveTo>
                    <a:pt x="621" y="0"/>
                  </a:moveTo>
                  <a:lnTo>
                    <a:pt x="0" y="1021"/>
                  </a:lnTo>
                  <a:lnTo>
                    <a:pt x="621" y="1021"/>
                  </a:lnTo>
                  <a:lnTo>
                    <a:pt x="777" y="785"/>
                  </a:lnTo>
                  <a:lnTo>
                    <a:pt x="231" y="785"/>
                  </a:lnTo>
                  <a:lnTo>
                    <a:pt x="699" y="0"/>
                  </a:lnTo>
                  <a:lnTo>
                    <a:pt x="6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46" tIns="45673" rIns="91346" bIns="45673" numCol="1" anchor="t" anchorCtr="0" compatLnSpc="1"/>
            <a:lstStyle/>
            <a:p>
              <a:pPr defTabSz="685165"/>
              <a:endParaRPr lang="en-IN" sz="1350">
                <a:solidFill>
                  <a:prstClr val="black"/>
                </a:solidFill>
              </a:endParaRPr>
            </a:p>
          </p:txBody>
        </p:sp>
        <p:sp>
          <p:nvSpPr>
            <p:cNvPr id="19" name="Freeform 7"/>
            <p:cNvSpPr/>
            <p:nvPr/>
          </p:nvSpPr>
          <p:spPr bwMode="gray">
            <a:xfrm>
              <a:off x="-2611437" y="3005138"/>
              <a:ext cx="814388" cy="1136650"/>
            </a:xfrm>
            <a:custGeom>
              <a:avLst/>
              <a:gdLst>
                <a:gd name="T0" fmla="*/ 435 w 513"/>
                <a:gd name="T1" fmla="*/ 0 h 716"/>
                <a:gd name="T2" fmla="*/ 513 w 513"/>
                <a:gd name="T3" fmla="*/ 0 h 716"/>
                <a:gd name="T4" fmla="*/ 78 w 513"/>
                <a:gd name="T5" fmla="*/ 716 h 716"/>
                <a:gd name="T6" fmla="*/ 0 w 513"/>
                <a:gd name="T7" fmla="*/ 716 h 716"/>
                <a:gd name="T8" fmla="*/ 435 w 513"/>
                <a:gd name="T9" fmla="*/ 0 h 716"/>
              </a:gdLst>
              <a:ahLst/>
              <a:cxnLst>
                <a:cxn ang="0">
                  <a:pos x="T0" y="T1"/>
                </a:cxn>
                <a:cxn ang="0">
                  <a:pos x="T2" y="T3"/>
                </a:cxn>
                <a:cxn ang="0">
                  <a:pos x="T4" y="T5"/>
                </a:cxn>
                <a:cxn ang="0">
                  <a:pos x="T6" y="T7"/>
                </a:cxn>
                <a:cxn ang="0">
                  <a:pos x="T8" y="T9"/>
                </a:cxn>
              </a:cxnLst>
              <a:rect l="0" t="0" r="r" b="b"/>
              <a:pathLst>
                <a:path w="513" h="716">
                  <a:moveTo>
                    <a:pt x="435" y="0"/>
                  </a:moveTo>
                  <a:lnTo>
                    <a:pt x="513" y="0"/>
                  </a:lnTo>
                  <a:lnTo>
                    <a:pt x="78" y="716"/>
                  </a:lnTo>
                  <a:lnTo>
                    <a:pt x="0" y="716"/>
                  </a:lnTo>
                  <a:lnTo>
                    <a:pt x="4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46" tIns="45673" rIns="91346" bIns="45673" numCol="1" anchor="t" anchorCtr="0" compatLnSpc="1"/>
            <a:lstStyle/>
            <a:p>
              <a:pPr defTabSz="685165"/>
              <a:endParaRPr lang="en-IN" sz="1350">
                <a:solidFill>
                  <a:prstClr val="black"/>
                </a:solidFill>
              </a:endParaRPr>
            </a:p>
          </p:txBody>
        </p:sp>
      </p:grpSp>
      <p:grpSp>
        <p:nvGrpSpPr>
          <p:cNvPr id="20" name="Group 19"/>
          <p:cNvGrpSpPr/>
          <p:nvPr userDrawn="1"/>
        </p:nvGrpSpPr>
        <p:grpSpPr bwMode="gray">
          <a:xfrm>
            <a:off x="7156876" y="2460114"/>
            <a:ext cx="688016" cy="744805"/>
            <a:chOff x="2301081" y="6662108"/>
            <a:chExt cx="1500188" cy="1624012"/>
          </a:xfrm>
          <a:solidFill>
            <a:srgbClr val="003F72"/>
          </a:solidFill>
        </p:grpSpPr>
        <p:sp>
          <p:nvSpPr>
            <p:cNvPr id="21" name="Freeform 8"/>
            <p:cNvSpPr/>
            <p:nvPr/>
          </p:nvSpPr>
          <p:spPr bwMode="gray">
            <a:xfrm>
              <a:off x="2551906" y="6662108"/>
              <a:ext cx="1249363" cy="393700"/>
            </a:xfrm>
            <a:custGeom>
              <a:avLst/>
              <a:gdLst>
                <a:gd name="T0" fmla="*/ 402 w 787"/>
                <a:gd name="T1" fmla="*/ 248 h 248"/>
                <a:gd name="T2" fmla="*/ 633 w 787"/>
                <a:gd name="T3" fmla="*/ 248 h 248"/>
                <a:gd name="T4" fmla="*/ 787 w 787"/>
                <a:gd name="T5" fmla="*/ 0 h 248"/>
                <a:gd name="T6" fmla="*/ 151 w 787"/>
                <a:gd name="T7" fmla="*/ 0 h 248"/>
                <a:gd name="T8" fmla="*/ 0 w 787"/>
                <a:gd name="T9" fmla="*/ 246 h 248"/>
                <a:gd name="T10" fmla="*/ 402 w 787"/>
                <a:gd name="T11" fmla="*/ 248 h 248"/>
              </a:gdLst>
              <a:ahLst/>
              <a:cxnLst>
                <a:cxn ang="0">
                  <a:pos x="T0" y="T1"/>
                </a:cxn>
                <a:cxn ang="0">
                  <a:pos x="T2" y="T3"/>
                </a:cxn>
                <a:cxn ang="0">
                  <a:pos x="T4" y="T5"/>
                </a:cxn>
                <a:cxn ang="0">
                  <a:pos x="T6" y="T7"/>
                </a:cxn>
                <a:cxn ang="0">
                  <a:pos x="T8" y="T9"/>
                </a:cxn>
                <a:cxn ang="0">
                  <a:pos x="T10" y="T11"/>
                </a:cxn>
              </a:cxnLst>
              <a:rect l="0" t="0" r="r" b="b"/>
              <a:pathLst>
                <a:path w="787" h="248">
                  <a:moveTo>
                    <a:pt x="402" y="248"/>
                  </a:moveTo>
                  <a:lnTo>
                    <a:pt x="633" y="248"/>
                  </a:lnTo>
                  <a:lnTo>
                    <a:pt x="787" y="0"/>
                  </a:lnTo>
                  <a:lnTo>
                    <a:pt x="151" y="0"/>
                  </a:lnTo>
                  <a:lnTo>
                    <a:pt x="0" y="246"/>
                  </a:lnTo>
                  <a:lnTo>
                    <a:pt x="402" y="2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46" tIns="45673" rIns="91346" bIns="45673" numCol="1" anchor="t" anchorCtr="0" compatLnSpc="1"/>
            <a:lstStyle/>
            <a:p>
              <a:pPr defTabSz="685165"/>
              <a:endParaRPr lang="en-IN" sz="1350">
                <a:solidFill>
                  <a:prstClr val="black"/>
                </a:solidFill>
              </a:endParaRPr>
            </a:p>
          </p:txBody>
        </p:sp>
        <p:sp>
          <p:nvSpPr>
            <p:cNvPr id="22" name="Freeform 9"/>
            <p:cNvSpPr/>
            <p:nvPr/>
          </p:nvSpPr>
          <p:spPr bwMode="gray">
            <a:xfrm>
              <a:off x="2683669" y="7162170"/>
              <a:ext cx="809625" cy="1123950"/>
            </a:xfrm>
            <a:custGeom>
              <a:avLst/>
              <a:gdLst>
                <a:gd name="T0" fmla="*/ 435 w 510"/>
                <a:gd name="T1" fmla="*/ 0 h 708"/>
                <a:gd name="T2" fmla="*/ 510 w 510"/>
                <a:gd name="T3" fmla="*/ 0 h 708"/>
                <a:gd name="T4" fmla="*/ 78 w 510"/>
                <a:gd name="T5" fmla="*/ 708 h 708"/>
                <a:gd name="T6" fmla="*/ 0 w 510"/>
                <a:gd name="T7" fmla="*/ 708 h 708"/>
                <a:gd name="T8" fmla="*/ 435 w 510"/>
                <a:gd name="T9" fmla="*/ 0 h 708"/>
              </a:gdLst>
              <a:ahLst/>
              <a:cxnLst>
                <a:cxn ang="0">
                  <a:pos x="T0" y="T1"/>
                </a:cxn>
                <a:cxn ang="0">
                  <a:pos x="T2" y="T3"/>
                </a:cxn>
                <a:cxn ang="0">
                  <a:pos x="T4" y="T5"/>
                </a:cxn>
                <a:cxn ang="0">
                  <a:pos x="T6" y="T7"/>
                </a:cxn>
                <a:cxn ang="0">
                  <a:pos x="T8" y="T9"/>
                </a:cxn>
              </a:cxnLst>
              <a:rect l="0" t="0" r="r" b="b"/>
              <a:pathLst>
                <a:path w="510" h="708">
                  <a:moveTo>
                    <a:pt x="435" y="0"/>
                  </a:moveTo>
                  <a:lnTo>
                    <a:pt x="510" y="0"/>
                  </a:lnTo>
                  <a:lnTo>
                    <a:pt x="78" y="708"/>
                  </a:lnTo>
                  <a:lnTo>
                    <a:pt x="0" y="708"/>
                  </a:lnTo>
                  <a:lnTo>
                    <a:pt x="4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46" tIns="45673" rIns="91346" bIns="45673" numCol="1" anchor="t" anchorCtr="0" compatLnSpc="1"/>
            <a:lstStyle/>
            <a:p>
              <a:pPr defTabSz="685165"/>
              <a:endParaRPr lang="en-IN" sz="1350">
                <a:solidFill>
                  <a:prstClr val="black"/>
                </a:solidFill>
              </a:endParaRPr>
            </a:p>
          </p:txBody>
        </p:sp>
        <p:sp>
          <p:nvSpPr>
            <p:cNvPr id="23" name="Freeform 10"/>
            <p:cNvSpPr/>
            <p:nvPr/>
          </p:nvSpPr>
          <p:spPr bwMode="gray">
            <a:xfrm>
              <a:off x="2301081" y="7162170"/>
              <a:ext cx="803275" cy="1123950"/>
            </a:xfrm>
            <a:custGeom>
              <a:avLst/>
              <a:gdLst>
                <a:gd name="T0" fmla="*/ 430 w 506"/>
                <a:gd name="T1" fmla="*/ 0 h 708"/>
                <a:gd name="T2" fmla="*/ 506 w 506"/>
                <a:gd name="T3" fmla="*/ 0 h 708"/>
                <a:gd name="T4" fmla="*/ 76 w 506"/>
                <a:gd name="T5" fmla="*/ 708 h 708"/>
                <a:gd name="T6" fmla="*/ 0 w 506"/>
                <a:gd name="T7" fmla="*/ 708 h 708"/>
                <a:gd name="T8" fmla="*/ 430 w 506"/>
                <a:gd name="T9" fmla="*/ 0 h 708"/>
              </a:gdLst>
              <a:ahLst/>
              <a:cxnLst>
                <a:cxn ang="0">
                  <a:pos x="T0" y="T1"/>
                </a:cxn>
                <a:cxn ang="0">
                  <a:pos x="T2" y="T3"/>
                </a:cxn>
                <a:cxn ang="0">
                  <a:pos x="T4" y="T5"/>
                </a:cxn>
                <a:cxn ang="0">
                  <a:pos x="T6" y="T7"/>
                </a:cxn>
                <a:cxn ang="0">
                  <a:pos x="T8" y="T9"/>
                </a:cxn>
              </a:cxnLst>
              <a:rect l="0" t="0" r="r" b="b"/>
              <a:pathLst>
                <a:path w="506" h="708">
                  <a:moveTo>
                    <a:pt x="430" y="0"/>
                  </a:moveTo>
                  <a:lnTo>
                    <a:pt x="506" y="0"/>
                  </a:lnTo>
                  <a:lnTo>
                    <a:pt x="76" y="708"/>
                  </a:lnTo>
                  <a:lnTo>
                    <a:pt x="0" y="708"/>
                  </a:lnTo>
                  <a:lnTo>
                    <a:pt x="43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46" tIns="45673" rIns="91346" bIns="45673" numCol="1" anchor="t" anchorCtr="0" compatLnSpc="1"/>
            <a:lstStyle/>
            <a:p>
              <a:pPr defTabSz="685165"/>
              <a:endParaRPr lang="en-IN" sz="1350">
                <a:solidFill>
                  <a:prstClr val="black"/>
                </a:solidFill>
              </a:endParaRPr>
            </a:p>
          </p:txBody>
        </p:sp>
      </p:grpSp>
      <p:sp>
        <p:nvSpPr>
          <p:cNvPr id="25" name="Parallelogram 24"/>
          <p:cNvSpPr/>
          <p:nvPr/>
        </p:nvSpPr>
        <p:spPr bwMode="gray">
          <a:xfrm>
            <a:off x="1429268" y="1632830"/>
            <a:ext cx="6332164" cy="1182883"/>
          </a:xfrm>
          <a:prstGeom prst="parallelogram">
            <a:avLst>
              <a:gd name="adj" fmla="val 58625"/>
            </a:avLst>
          </a:prstGeom>
          <a:solidFill>
            <a:srgbClr val="003F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p>
        </p:txBody>
      </p:sp>
      <p:sp>
        <p:nvSpPr>
          <p:cNvPr id="4" name="Text Placeholder 3"/>
          <p:cNvSpPr>
            <a:spLocks noGrp="1"/>
          </p:cNvSpPr>
          <p:nvPr>
            <p:ph type="body" sz="quarter" idx="10" hasCustomPrompt="1"/>
          </p:nvPr>
        </p:nvSpPr>
        <p:spPr bwMode="gray">
          <a:xfrm>
            <a:off x="1429268" y="1633538"/>
            <a:ext cx="6311200" cy="1182687"/>
          </a:xfrm>
          <a:prstGeom prst="parallelogram">
            <a:avLst>
              <a:gd name="adj" fmla="val 58503"/>
            </a:avLst>
          </a:prstGeom>
        </p:spPr>
        <p:txBody>
          <a:bodyPr lIns="36000" rIns="36000" anchor="ctr">
            <a:noAutofit/>
          </a:bodyPr>
          <a:lstStyle>
            <a:lvl1pPr marL="0" indent="0" algn="ctr">
              <a:buFontTx/>
              <a:buNone/>
              <a:defRPr sz="2400">
                <a:solidFill>
                  <a:schemeClr val="bg1"/>
                </a:solidFill>
              </a:defRPr>
            </a:lvl1pPr>
            <a:lvl2pPr marL="342900" indent="0" algn="ctr">
              <a:buFontTx/>
              <a:buNone/>
              <a:defRPr/>
            </a:lvl2pPr>
            <a:lvl3pPr marL="685800" indent="0" algn="ctr">
              <a:buFontTx/>
              <a:buNone/>
              <a:defRPr/>
            </a:lvl3pPr>
            <a:lvl4pPr marL="1028700" indent="0" algn="ctr">
              <a:buFontTx/>
              <a:buNone/>
              <a:defRPr/>
            </a:lvl4pPr>
            <a:lvl5pPr marL="1371600" indent="0" algn="ctr">
              <a:buFontTx/>
              <a:buNone/>
              <a:defRPr/>
            </a:lvl5pPr>
          </a:lstStyle>
          <a:p>
            <a:pPr lvl="0"/>
            <a:r>
              <a:rPr lang="en-US" dirty="0"/>
              <a:t>Section Breaker</a:t>
            </a:r>
          </a:p>
        </p:txBody>
      </p:sp>
      <p:sp>
        <p:nvSpPr>
          <p:cNvPr id="117" name="TextBox 116"/>
          <p:cNvSpPr txBox="1"/>
          <p:nvPr userDrawn="1"/>
        </p:nvSpPr>
        <p:spPr bwMode="gray">
          <a:xfrm>
            <a:off x="2968706" y="4936035"/>
            <a:ext cx="3229087" cy="207747"/>
          </a:xfrm>
          <a:prstGeom prst="rect">
            <a:avLst/>
          </a:prstGeom>
          <a:noFill/>
        </p:spPr>
        <p:txBody>
          <a:bodyPr wrap="none" lIns="68579" tIns="34289" rIns="68579" bIns="34289" rtlCol="0">
            <a:spAutoFit/>
          </a:bodyPr>
          <a:lstStyle/>
          <a:p>
            <a:pPr algn="ctr" defTabSz="914400">
              <a:defRPr/>
            </a:pPr>
            <a:r>
              <a:rPr lang="en-US" sz="900" dirty="0">
                <a:solidFill>
                  <a:schemeClr val="tx1">
                    <a:lumMod val="75000"/>
                    <a:lumOff val="25000"/>
                  </a:schemeClr>
                </a:solidFill>
                <a:latin typeface="+mn-lt"/>
              </a:rPr>
              <a:t>Restricted Circulation | L&amp;T Technology Services | www.LTTS.com</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grpSp>
        <p:nvGrpSpPr>
          <p:cNvPr id="210" name="Group 209"/>
          <p:cNvGrpSpPr/>
          <p:nvPr userDrawn="1"/>
        </p:nvGrpSpPr>
        <p:grpSpPr bwMode="gray">
          <a:xfrm>
            <a:off x="-1" y="596901"/>
            <a:ext cx="9137515" cy="4375150"/>
            <a:chOff x="-1" y="596901"/>
            <a:chExt cx="9137515" cy="4375150"/>
          </a:xfrm>
        </p:grpSpPr>
        <p:cxnSp>
          <p:nvCxnSpPr>
            <p:cNvPr id="211" name="Straight Connector 210"/>
            <p:cNvCxnSpPr/>
            <p:nvPr userDrawn="1"/>
          </p:nvCxnSpPr>
          <p:spPr bwMode="gray">
            <a:xfrm rot="5400000">
              <a:off x="4568757" y="-397185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bwMode="gray">
            <a:xfrm rot="5400000">
              <a:off x="4568757" y="-382122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bwMode="gray">
            <a:xfrm rot="5400000">
              <a:off x="4568757" y="-367059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bwMode="gray">
            <a:xfrm rot="5400000">
              <a:off x="4568757" y="-351995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bwMode="gray">
            <a:xfrm rot="5400000">
              <a:off x="4568757" y="-336932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bwMode="gray">
            <a:xfrm rot="5400000">
              <a:off x="4568757" y="-321869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bwMode="gray">
            <a:xfrm rot="5400000">
              <a:off x="4568757" y="-306805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bwMode="gray">
            <a:xfrm rot="5400000">
              <a:off x="4568757" y="-291742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bwMode="gray">
            <a:xfrm rot="5400000">
              <a:off x="4568757" y="-276679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bwMode="gray">
            <a:xfrm rot="5400000">
              <a:off x="4568757" y="-261616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bwMode="gray">
            <a:xfrm rot="5400000">
              <a:off x="4568757" y="-246552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bwMode="gray">
            <a:xfrm rot="5400000">
              <a:off x="4568757" y="-231489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bwMode="gray">
            <a:xfrm rot="5400000">
              <a:off x="4568757" y="-216426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bwMode="gray">
            <a:xfrm rot="5400000">
              <a:off x="4568757" y="-201362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bwMode="gray">
            <a:xfrm rot="5400000">
              <a:off x="4568757" y="-186299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bwMode="gray">
            <a:xfrm rot="5400000">
              <a:off x="4568757" y="-171236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bwMode="gray">
            <a:xfrm rot="5400000">
              <a:off x="4568757" y="-156172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bwMode="gray">
            <a:xfrm rot="5400000">
              <a:off x="4568757" y="-1411096"/>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bwMode="gray">
            <a:xfrm rot="5400000">
              <a:off x="4568757" y="-126046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bwMode="gray">
            <a:xfrm rot="5400000">
              <a:off x="4568757" y="-1109830"/>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bwMode="gray">
            <a:xfrm rot="5400000">
              <a:off x="4568757" y="-95919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bwMode="gray">
            <a:xfrm rot="5400000">
              <a:off x="4568757" y="-80856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bwMode="gray">
            <a:xfrm rot="5400000">
              <a:off x="4568757" y="-657931"/>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bwMode="gray">
            <a:xfrm rot="5400000">
              <a:off x="4568757" y="-507298"/>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bwMode="gray">
            <a:xfrm rot="5400000">
              <a:off x="4568757" y="-356665"/>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bwMode="gray">
            <a:xfrm rot="5400000">
              <a:off x="4568757" y="-206032"/>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userDrawn="1"/>
          </p:nvCxnSpPr>
          <p:spPr bwMode="gray">
            <a:xfrm rot="5400000">
              <a:off x="4568757" y="-55399"/>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bwMode="gray">
            <a:xfrm rot="5400000">
              <a:off x="4568757" y="95234"/>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userDrawn="1"/>
          </p:nvCxnSpPr>
          <p:spPr bwMode="gray">
            <a:xfrm rot="5400000">
              <a:off x="4568757" y="245867"/>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bwMode="gray">
            <a:xfrm rot="5400000">
              <a:off x="4568757" y="396913"/>
              <a:ext cx="0" cy="913751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userDrawn="1"/>
          </p:nvCxnSpPr>
          <p:spPr bwMode="gray">
            <a:xfrm>
              <a:off x="14257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bwMode="gray">
            <a:xfrm>
              <a:off x="29530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bwMode="gray">
            <a:xfrm>
              <a:off x="44802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bwMode="gray">
            <a:xfrm>
              <a:off x="60075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bwMode="gray">
            <a:xfrm>
              <a:off x="7534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bwMode="gray">
            <a:xfrm>
              <a:off x="90621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bwMode="gray">
            <a:xfrm>
              <a:off x="105894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bwMode="gray">
            <a:xfrm>
              <a:off x="12116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bwMode="gray">
            <a:xfrm>
              <a:off x="136440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bwMode="gray">
            <a:xfrm>
              <a:off x="15171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bwMode="gray">
            <a:xfrm>
              <a:off x="166986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bwMode="gray">
            <a:xfrm>
              <a:off x="182259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bwMode="gray">
            <a:xfrm>
              <a:off x="19753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bwMode="gray">
            <a:xfrm>
              <a:off x="212805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bwMode="gray">
            <a:xfrm>
              <a:off x="22807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bwMode="gray">
            <a:xfrm>
              <a:off x="243351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bwMode="gray">
            <a:xfrm>
              <a:off x="258624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bwMode="gray">
            <a:xfrm>
              <a:off x="27389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bwMode="gray">
            <a:xfrm>
              <a:off x="289170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bwMode="gray">
            <a:xfrm>
              <a:off x="30444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bwMode="gray">
            <a:xfrm>
              <a:off x="319716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bwMode="gray">
            <a:xfrm>
              <a:off x="334989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bwMode="gray">
            <a:xfrm>
              <a:off x="35026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bwMode="gray">
            <a:xfrm>
              <a:off x="365535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bwMode="gray">
            <a:xfrm>
              <a:off x="38080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bwMode="gray">
            <a:xfrm>
              <a:off x="396081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bwMode="gray">
            <a:xfrm>
              <a:off x="411354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bwMode="gray">
            <a:xfrm>
              <a:off x="42662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bwMode="gray">
            <a:xfrm>
              <a:off x="441899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bwMode="gray">
            <a:xfrm>
              <a:off x="45717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bwMode="gray">
            <a:xfrm>
              <a:off x="472445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bwMode="gray">
            <a:xfrm>
              <a:off x="487718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bwMode="gray">
            <a:xfrm>
              <a:off x="502991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userDrawn="1"/>
          </p:nvCxnSpPr>
          <p:spPr bwMode="gray">
            <a:xfrm>
              <a:off x="518264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bwMode="gray">
            <a:xfrm>
              <a:off x="533537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userDrawn="1"/>
          </p:nvCxnSpPr>
          <p:spPr bwMode="gray">
            <a:xfrm>
              <a:off x="548810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bwMode="gray">
            <a:xfrm>
              <a:off x="5640836"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userDrawn="1"/>
          </p:nvCxnSpPr>
          <p:spPr bwMode="gray">
            <a:xfrm>
              <a:off x="579356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bwMode="gray">
            <a:xfrm>
              <a:off x="594629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userDrawn="1"/>
          </p:nvCxnSpPr>
          <p:spPr bwMode="gray">
            <a:xfrm>
              <a:off x="6099025"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bwMode="gray">
            <a:xfrm>
              <a:off x="625175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userDrawn="1"/>
          </p:nvCxnSpPr>
          <p:spPr bwMode="gray">
            <a:xfrm>
              <a:off x="6404484"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bwMode="gray">
            <a:xfrm>
              <a:off x="655721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userDrawn="1"/>
          </p:nvCxnSpPr>
          <p:spPr bwMode="gray">
            <a:xfrm>
              <a:off x="670994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bwMode="gray">
            <a:xfrm>
              <a:off x="686267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1" name="Straight Connector 290"/>
            <p:cNvCxnSpPr/>
            <p:nvPr userDrawn="1"/>
          </p:nvCxnSpPr>
          <p:spPr bwMode="gray">
            <a:xfrm>
              <a:off x="701540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bwMode="gray">
            <a:xfrm>
              <a:off x="7168132"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bwMode="gray">
            <a:xfrm>
              <a:off x="732086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bwMode="gray">
            <a:xfrm>
              <a:off x="747359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bwMode="gray">
            <a:xfrm>
              <a:off x="7626321"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bwMode="gray">
            <a:xfrm>
              <a:off x="777905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bwMode="gray">
            <a:xfrm>
              <a:off x="7931780"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bwMode="gray">
            <a:xfrm>
              <a:off x="808450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userDrawn="1"/>
          </p:nvCxnSpPr>
          <p:spPr bwMode="gray">
            <a:xfrm>
              <a:off x="823723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bwMode="gray">
            <a:xfrm>
              <a:off x="8389969"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userDrawn="1"/>
          </p:nvCxnSpPr>
          <p:spPr bwMode="gray">
            <a:xfrm>
              <a:off x="854269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bwMode="gray">
            <a:xfrm>
              <a:off x="8695428"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bwMode="gray">
            <a:xfrm>
              <a:off x="8848157"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bwMode="gray">
            <a:xfrm>
              <a:off x="9000883" y="603115"/>
              <a:ext cx="0" cy="436893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sp>
        <p:nvSpPr>
          <p:cNvPr id="16" name="Trapezoid 15"/>
          <p:cNvSpPr/>
          <p:nvPr userDrawn="1"/>
        </p:nvSpPr>
        <p:spPr bwMode="gray">
          <a:xfrm>
            <a:off x="0" y="602874"/>
            <a:ext cx="3689350" cy="4333161"/>
          </a:xfrm>
          <a:prstGeom prst="trapezoid">
            <a:avLst>
              <a:gd name="adj" fmla="val 1811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US" sz="2800" b="1" dirty="0">
              <a:solidFill>
                <a:schemeClr val="tx1"/>
              </a:solidFill>
            </a:endParaRPr>
          </a:p>
          <a:p>
            <a:pPr algn="ctr"/>
            <a:endParaRPr lang="en-IN" dirty="0"/>
          </a:p>
        </p:txBody>
      </p:sp>
      <p:sp>
        <p:nvSpPr>
          <p:cNvPr id="15" name="Picture Placeholder 3"/>
          <p:cNvSpPr>
            <a:spLocks noGrp="1"/>
          </p:cNvSpPr>
          <p:nvPr>
            <p:ph type="pic" sz="quarter" idx="11" hasCustomPrompt="1"/>
          </p:nvPr>
        </p:nvSpPr>
        <p:spPr bwMode="gray">
          <a:xfrm>
            <a:off x="0" y="603252"/>
            <a:ext cx="3635375" cy="4332784"/>
          </a:xfrm>
          <a:custGeom>
            <a:avLst/>
            <a:gdLst/>
            <a:ahLst/>
            <a:cxnLst/>
            <a:rect l="l" t="t" r="r" b="b"/>
            <a:pathLst>
              <a:path w="3635375" h="4348163">
                <a:moveTo>
                  <a:pt x="1" y="0"/>
                </a:moveTo>
                <a:lnTo>
                  <a:pt x="626920" y="0"/>
                </a:lnTo>
                <a:lnTo>
                  <a:pt x="2766061" y="0"/>
                </a:lnTo>
                <a:lnTo>
                  <a:pt x="3008455" y="0"/>
                </a:lnTo>
                <a:lnTo>
                  <a:pt x="3635375" y="4348163"/>
                </a:lnTo>
                <a:lnTo>
                  <a:pt x="2766061" y="4348163"/>
                </a:lnTo>
                <a:lnTo>
                  <a:pt x="1" y="4348163"/>
                </a:lnTo>
                <a:lnTo>
                  <a:pt x="0" y="4348163"/>
                </a:lnTo>
                <a:lnTo>
                  <a:pt x="1" y="4348157"/>
                </a:lnTo>
                <a:close/>
              </a:path>
            </a:pathLst>
          </a:custGeom>
          <a:solidFill>
            <a:schemeClr val="bg1">
              <a:lumMod val="85000"/>
            </a:schemeClr>
          </a:solidFill>
        </p:spPr>
        <p:txBody>
          <a:bodyPr vert="horz" lIns="0" tIns="0" rIns="0" bIns="0" rtlCol="0" anchor="ctr">
            <a:noAutofit/>
          </a:bodyPr>
          <a:lstStyle>
            <a:lvl1pPr marL="171450" indent="-171450">
              <a:buFont typeface="Arial" panose="020B0604020202020204" pitchFamily="34" charset="0"/>
              <a:buNone/>
              <a:defRPr lang="en-IN" sz="1400" i="1" noProof="0" dirty="0"/>
            </a:lvl1pPr>
          </a:lstStyle>
          <a:p>
            <a:pPr marL="0" lvl="0" indent="0" algn="ctr"/>
            <a:r>
              <a:rPr lang="en-IN" dirty="0"/>
              <a:t>Click icon to add image</a:t>
            </a:r>
            <a:endParaRPr kumimoji="0" lang="en-IN" sz="2100" b="0" i="0" u="none" strike="noStrike" kern="1200" cap="none" spc="0" normalizeH="0" baseline="0" noProof="0" dirty="0">
              <a:ln>
                <a:noFill/>
              </a:ln>
              <a:solidFill>
                <a:srgbClr val="1F1A17"/>
              </a:solidFill>
              <a:effectLst/>
              <a:uLnTx/>
              <a:uFillTx/>
              <a:latin typeface="+mn-lt"/>
              <a:ea typeface="+mn-ea"/>
              <a:cs typeface="+mn-cs"/>
            </a:endParaRPr>
          </a:p>
        </p:txBody>
      </p:sp>
      <p:sp>
        <p:nvSpPr>
          <p:cNvPr id="6" name="Title 1"/>
          <p:cNvSpPr>
            <a:spLocks noGrp="1"/>
          </p:cNvSpPr>
          <p:nvPr>
            <p:ph type="title" hasCustomPrompt="1"/>
          </p:nvPr>
        </p:nvSpPr>
        <p:spPr bwMode="gray">
          <a:xfrm>
            <a:off x="304800" y="0"/>
            <a:ext cx="8534400" cy="505365"/>
          </a:xfrm>
          <a:prstGeom prst="rect">
            <a:avLst/>
          </a:prstGeom>
        </p:spPr>
        <p:txBody>
          <a:bodyPr anchor="b">
            <a:normAutofit/>
          </a:bodyPr>
          <a:lstStyle>
            <a:lvl1pPr>
              <a:defRPr sz="2400">
                <a:latin typeface="Calibri" panose="020F0502020204030204" charset="0"/>
                <a:ea typeface="Calibri" panose="020F0502020204030204" charset="0"/>
                <a:cs typeface="Calibri" panose="020F0502020204030204" charset="0"/>
              </a:defRPr>
            </a:lvl1pPr>
          </a:lstStyle>
          <a:p>
            <a:r>
              <a:rPr lang="en-US" dirty="0"/>
              <a:t>Case Study</a:t>
            </a:r>
          </a:p>
        </p:txBody>
      </p:sp>
      <p:grpSp>
        <p:nvGrpSpPr>
          <p:cNvPr id="2" name="Group 1"/>
          <p:cNvGrpSpPr/>
          <p:nvPr userDrawn="1"/>
        </p:nvGrpSpPr>
        <p:grpSpPr bwMode="gray">
          <a:xfrm>
            <a:off x="249998" y="475257"/>
            <a:ext cx="8644004" cy="108070"/>
            <a:chOff x="249998" y="488319"/>
            <a:chExt cx="8644004" cy="108070"/>
          </a:xfrm>
        </p:grpSpPr>
        <p:sp>
          <p:nvSpPr>
            <p:cNvPr id="18" name="Parallelogram 2"/>
            <p:cNvSpPr/>
            <p:nvPr/>
          </p:nvSpPr>
          <p:spPr bwMode="gray">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2"/>
            <p:cNvSpPr/>
            <p:nvPr/>
          </p:nvSpPr>
          <p:spPr bwMode="gray">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8" name="Text Placeholder 7"/>
          <p:cNvSpPr>
            <a:spLocks noGrp="1"/>
          </p:cNvSpPr>
          <p:nvPr>
            <p:ph type="body" sz="quarter" idx="12" hasCustomPrompt="1"/>
          </p:nvPr>
        </p:nvSpPr>
        <p:spPr bwMode="gray">
          <a:xfrm>
            <a:off x="3635375" y="629285"/>
            <a:ext cx="5281487" cy="238629"/>
          </a:xfrm>
          <a:prstGeom prst="rect">
            <a:avLst/>
          </a:prstGeom>
        </p:spPr>
        <p:txBody>
          <a:bodyPr anchor="ctr">
            <a:normAutofit/>
          </a:bodyPr>
          <a:lstStyle>
            <a:lvl1pPr marL="0" indent="0">
              <a:buNone/>
              <a:defRPr sz="1200" b="1" i="0">
                <a:solidFill>
                  <a:schemeClr val="tx1">
                    <a:lumMod val="75000"/>
                    <a:lumOff val="25000"/>
                  </a:schemeClr>
                </a:solidFill>
              </a:defRPr>
            </a:lvl1pPr>
          </a:lstStyle>
          <a:p>
            <a:pPr lvl="0"/>
            <a:r>
              <a:rPr lang="en-IN" dirty="0"/>
              <a:t>THE CHALLENGE</a:t>
            </a:r>
          </a:p>
        </p:txBody>
      </p:sp>
      <p:sp>
        <p:nvSpPr>
          <p:cNvPr id="21" name="Text Placeholder 20"/>
          <p:cNvSpPr>
            <a:spLocks noGrp="1"/>
          </p:cNvSpPr>
          <p:nvPr>
            <p:ph type="body" sz="quarter" idx="13" hasCustomPrompt="1"/>
          </p:nvPr>
        </p:nvSpPr>
        <p:spPr bwMode="gray">
          <a:xfrm>
            <a:off x="3642962" y="937260"/>
            <a:ext cx="5274661" cy="558968"/>
          </a:xfrm>
          <a:prstGeom prst="rect">
            <a:avLst/>
          </a:prstGeom>
        </p:spPr>
        <p:txBody>
          <a:bodyPr>
            <a:noAutofit/>
          </a:bodyPr>
          <a:lstStyle>
            <a:lvl1pPr marL="0" indent="0">
              <a:buNone/>
              <a:defRPr sz="1100">
                <a:solidFill>
                  <a:schemeClr val="tx1">
                    <a:lumMod val="75000"/>
                    <a:lumOff val="25000"/>
                  </a:schemeClr>
                </a:solidFill>
              </a:defRPr>
            </a:lvl1pPr>
            <a:lvl2pPr marL="342900" indent="0">
              <a:buNone/>
              <a:defRPr sz="1100"/>
            </a:lvl2pPr>
            <a:lvl3pPr marL="685800" indent="0">
              <a:buNone/>
              <a:defRPr sz="1100"/>
            </a:lvl3pPr>
            <a:lvl4pPr marL="1028700" indent="0">
              <a:buNone/>
              <a:defRPr sz="1100"/>
            </a:lvl4pPr>
            <a:lvl5pPr marL="1371600" indent="0">
              <a:buNone/>
              <a:defRPr sz="1100"/>
            </a:lvl5pPr>
          </a:lstStyle>
          <a:p>
            <a:pPr lvl="0"/>
            <a:r>
              <a:rPr lang="en-US" dirty="0"/>
              <a:t>Enter Text</a:t>
            </a:r>
          </a:p>
        </p:txBody>
      </p:sp>
      <p:sp>
        <p:nvSpPr>
          <p:cNvPr id="22" name="Text Placeholder 7"/>
          <p:cNvSpPr>
            <a:spLocks noGrp="1"/>
          </p:cNvSpPr>
          <p:nvPr>
            <p:ph type="body" sz="quarter" idx="14" hasCustomPrompt="1"/>
          </p:nvPr>
        </p:nvSpPr>
        <p:spPr bwMode="gray">
          <a:xfrm>
            <a:off x="3635374" y="1754819"/>
            <a:ext cx="5281487" cy="265205"/>
          </a:xfrm>
          <a:prstGeom prst="rect">
            <a:avLst/>
          </a:prstGeom>
        </p:spPr>
        <p:txBody>
          <a:bodyPr anchor="ctr">
            <a:normAutofit/>
          </a:bodyPr>
          <a:lstStyle>
            <a:lvl1pPr marL="0" indent="0">
              <a:buNone/>
              <a:defRPr sz="1200" b="1" i="0" baseline="0">
                <a:solidFill>
                  <a:schemeClr val="tx1">
                    <a:lumMod val="75000"/>
                    <a:lumOff val="25000"/>
                  </a:schemeClr>
                </a:solidFill>
              </a:defRPr>
            </a:lvl1pPr>
          </a:lstStyle>
          <a:p>
            <a:pPr lvl="0"/>
            <a:r>
              <a:rPr lang="en-IN" dirty="0"/>
              <a:t>SOLUTION HIGHLIGHTS</a:t>
            </a:r>
          </a:p>
        </p:txBody>
      </p:sp>
      <p:sp>
        <p:nvSpPr>
          <p:cNvPr id="23" name="Text Placeholder 20"/>
          <p:cNvSpPr>
            <a:spLocks noGrp="1"/>
          </p:cNvSpPr>
          <p:nvPr>
            <p:ph type="body" sz="quarter" idx="15" hasCustomPrompt="1"/>
          </p:nvPr>
        </p:nvSpPr>
        <p:spPr bwMode="gray">
          <a:xfrm>
            <a:off x="3647763" y="2097143"/>
            <a:ext cx="5269097" cy="559177"/>
          </a:xfrm>
          <a:prstGeom prst="rect">
            <a:avLst/>
          </a:prstGeom>
        </p:spPr>
        <p:txBody>
          <a:bodyPr wrap="square">
            <a:noAutofit/>
          </a:bodyPr>
          <a:lstStyle>
            <a:lvl1pPr>
              <a:defRPr lang="en-US" sz="1100" dirty="0" smtClean="0">
                <a:solidFill>
                  <a:schemeClr val="tx1">
                    <a:lumMod val="75000"/>
                    <a:lumOff val="25000"/>
                  </a:schemeClr>
                </a:solidFill>
              </a:defRPr>
            </a:lvl1pPr>
            <a:lvl2pPr marL="342900" marR="0" indent="0" algn="l" defTabSz="685800" rtl="0" eaLnBrk="0" fontAlgn="base" latinLnBrk="0" hangingPunct="0">
              <a:lnSpc>
                <a:spcPct val="90000"/>
              </a:lnSpc>
              <a:spcBef>
                <a:spcPct val="0"/>
              </a:spcBef>
              <a:spcAft>
                <a:spcPts val="400"/>
              </a:spcAft>
              <a:buClrTx/>
              <a:buSzPct val="115000"/>
              <a:buFont typeface="Arial" panose="020B0604020202020204"/>
              <a:buNone/>
              <a:defRPr sz="900">
                <a:solidFill>
                  <a:schemeClr val="tx1">
                    <a:lumMod val="75000"/>
                    <a:lumOff val="25000"/>
                  </a:schemeClr>
                </a:solidFill>
              </a:defRPr>
            </a:lvl2pPr>
          </a:lstStyle>
          <a:p>
            <a:pPr marL="228600" lvl="0" indent="-228600" defTabSz="685800" eaLnBrk="0" fontAlgn="base" hangingPunct="0">
              <a:spcBef>
                <a:spcPct val="0"/>
              </a:spcBef>
              <a:spcAft>
                <a:spcPts val="400"/>
              </a:spcAft>
              <a:buSzPct val="115000"/>
              <a:buBlip>
                <a:blip r:embed="rId2"/>
              </a:buBlip>
            </a:pPr>
            <a:r>
              <a:rPr lang="en-US" dirty="0"/>
              <a:t>Enter Description</a:t>
            </a:r>
          </a:p>
          <a:p>
            <a:pPr marL="571500" marR="0" lvl="1" indent="-228600" algn="l" defTabSz="685800" rtl="0" eaLnBrk="0" fontAlgn="base" latinLnBrk="0" hangingPunct="0">
              <a:lnSpc>
                <a:spcPct val="90000"/>
              </a:lnSpc>
              <a:spcBef>
                <a:spcPct val="0"/>
              </a:spcBef>
              <a:spcAft>
                <a:spcPts val="400"/>
              </a:spcAft>
              <a:buClrTx/>
              <a:buSzPct val="115000"/>
              <a:buFont typeface="Arial" panose="020B0604020202020204"/>
              <a:buBlip>
                <a:blip r:embed="rId2"/>
              </a:buBlip>
              <a:defRPr/>
            </a:pPr>
            <a:r>
              <a:rPr lang="en-US" dirty="0"/>
              <a:t>Description</a:t>
            </a:r>
          </a:p>
          <a:p>
            <a:pPr marL="571500" lvl="1" indent="-228600" defTabSz="685800" eaLnBrk="0" fontAlgn="base" hangingPunct="0">
              <a:spcBef>
                <a:spcPct val="0"/>
              </a:spcBef>
              <a:spcAft>
                <a:spcPts val="400"/>
              </a:spcAft>
              <a:buSzPct val="115000"/>
              <a:buBlip>
                <a:blip r:embed="rId2"/>
              </a:buBlip>
            </a:pPr>
            <a:endParaRPr lang="en-US" dirty="0"/>
          </a:p>
        </p:txBody>
      </p:sp>
      <p:sp>
        <p:nvSpPr>
          <p:cNvPr id="24" name="Text Placeholder 7"/>
          <p:cNvSpPr>
            <a:spLocks noGrp="1"/>
          </p:cNvSpPr>
          <p:nvPr>
            <p:ph type="body" sz="quarter" idx="16" hasCustomPrompt="1"/>
          </p:nvPr>
        </p:nvSpPr>
        <p:spPr bwMode="gray">
          <a:xfrm>
            <a:off x="3646448" y="2869387"/>
            <a:ext cx="5247553" cy="211156"/>
          </a:xfrm>
          <a:prstGeom prst="rect">
            <a:avLst/>
          </a:prstGeom>
        </p:spPr>
        <p:txBody>
          <a:bodyPr anchor="ctr">
            <a:noAutofit/>
          </a:bodyPr>
          <a:lstStyle>
            <a:lvl1pPr marL="0" indent="0">
              <a:buNone/>
              <a:defRPr sz="1200" b="1" i="0" baseline="0">
                <a:solidFill>
                  <a:schemeClr val="tx1">
                    <a:lumMod val="75000"/>
                    <a:lumOff val="25000"/>
                  </a:schemeClr>
                </a:solidFill>
              </a:defRPr>
            </a:lvl1pPr>
          </a:lstStyle>
          <a:p>
            <a:pPr lvl="0"/>
            <a:r>
              <a:rPr lang="en-IN" dirty="0"/>
              <a:t>BUSINESS VALUE DELIVERED</a:t>
            </a:r>
          </a:p>
        </p:txBody>
      </p:sp>
      <p:sp>
        <p:nvSpPr>
          <p:cNvPr id="25" name="Text Placeholder 20"/>
          <p:cNvSpPr>
            <a:spLocks noGrp="1"/>
          </p:cNvSpPr>
          <p:nvPr>
            <p:ph type="body" sz="quarter" idx="17" hasCustomPrompt="1"/>
          </p:nvPr>
        </p:nvSpPr>
        <p:spPr bwMode="gray">
          <a:xfrm>
            <a:off x="3652232" y="3216635"/>
            <a:ext cx="5241770" cy="513924"/>
          </a:xfrm>
          <a:prstGeom prst="rect">
            <a:avLst/>
          </a:prstGeom>
        </p:spPr>
        <p:txBody>
          <a:bodyPr wrap="square">
            <a:noAutofit/>
          </a:bodyPr>
          <a:lstStyle>
            <a:lvl1pPr>
              <a:defRPr lang="en-US" sz="1100" dirty="0" smtClean="0">
                <a:solidFill>
                  <a:schemeClr val="tx1">
                    <a:lumMod val="75000"/>
                    <a:lumOff val="25000"/>
                  </a:schemeClr>
                </a:solidFill>
              </a:defRPr>
            </a:lvl1pPr>
            <a:lvl2pPr marL="342900" marR="0" indent="0" algn="l" defTabSz="685800" rtl="0" eaLnBrk="0" fontAlgn="base" latinLnBrk="0" hangingPunct="0">
              <a:lnSpc>
                <a:spcPct val="90000"/>
              </a:lnSpc>
              <a:spcBef>
                <a:spcPct val="0"/>
              </a:spcBef>
              <a:spcAft>
                <a:spcPts val="400"/>
              </a:spcAft>
              <a:buClrTx/>
              <a:buSzPct val="115000"/>
              <a:buFont typeface="Arial" panose="020B0604020202020204"/>
              <a:buNone/>
              <a:defRPr sz="900">
                <a:solidFill>
                  <a:schemeClr val="tx1">
                    <a:lumMod val="75000"/>
                    <a:lumOff val="25000"/>
                  </a:schemeClr>
                </a:solidFill>
              </a:defRPr>
            </a:lvl2pPr>
          </a:lstStyle>
          <a:p>
            <a:pPr marL="228600" lvl="0" indent="-228600" defTabSz="685800" eaLnBrk="0" fontAlgn="base" hangingPunct="0">
              <a:spcBef>
                <a:spcPct val="0"/>
              </a:spcBef>
              <a:spcAft>
                <a:spcPts val="400"/>
              </a:spcAft>
              <a:buSzPct val="115000"/>
              <a:buBlip>
                <a:blip r:embed="rId2"/>
              </a:buBlip>
            </a:pPr>
            <a:r>
              <a:rPr lang="en-US" dirty="0"/>
              <a:t>Enter Description</a:t>
            </a:r>
          </a:p>
          <a:p>
            <a:pPr marL="571500" marR="0" lvl="1" indent="-228600" algn="l" defTabSz="685800" rtl="0" eaLnBrk="0" fontAlgn="base" latinLnBrk="0" hangingPunct="0">
              <a:lnSpc>
                <a:spcPct val="90000"/>
              </a:lnSpc>
              <a:spcBef>
                <a:spcPct val="0"/>
              </a:spcBef>
              <a:spcAft>
                <a:spcPts val="400"/>
              </a:spcAft>
              <a:buClrTx/>
              <a:buSzPct val="115000"/>
              <a:buFont typeface="Arial" panose="020B0604020202020204"/>
              <a:buBlip>
                <a:blip r:embed="rId2"/>
              </a:buBlip>
              <a:defRPr/>
            </a:pPr>
            <a:r>
              <a:rPr lang="en-US" dirty="0"/>
              <a:t>Description</a:t>
            </a:r>
          </a:p>
          <a:p>
            <a:pPr marL="571500" lvl="1" indent="-228600" defTabSz="685800" eaLnBrk="0" fontAlgn="base" hangingPunct="0">
              <a:spcBef>
                <a:spcPct val="0"/>
              </a:spcBef>
              <a:spcAft>
                <a:spcPts val="400"/>
              </a:spcAft>
              <a:buSzPct val="115000"/>
              <a:buBlip>
                <a:blip r:embed="rId2"/>
              </a:buBlip>
            </a:pPr>
            <a:endParaRPr lang="en-US" dirty="0"/>
          </a:p>
        </p:txBody>
      </p:sp>
      <p:sp>
        <p:nvSpPr>
          <p:cNvPr id="106" name="Freeform 105"/>
          <p:cNvSpPr/>
          <p:nvPr userDrawn="1"/>
        </p:nvSpPr>
        <p:spPr bwMode="gray">
          <a:xfrm>
            <a:off x="3784645" y="4406180"/>
            <a:ext cx="5197003" cy="508174"/>
          </a:xfrm>
          <a:custGeom>
            <a:avLst/>
            <a:gdLst>
              <a:gd name="connsiteX0" fmla="*/ 0 w 8732520"/>
              <a:gd name="connsiteY0" fmla="*/ 0 h 316232"/>
              <a:gd name="connsiteX1" fmla="*/ 564834 w 8732520"/>
              <a:gd name="connsiteY1" fmla="*/ 0 h 316232"/>
              <a:gd name="connsiteX2" fmla="*/ 8404860 w 8732520"/>
              <a:gd name="connsiteY2" fmla="*/ 0 h 316232"/>
              <a:gd name="connsiteX3" fmla="*/ 8732520 w 8732520"/>
              <a:gd name="connsiteY3" fmla="*/ 0 h 316232"/>
              <a:gd name="connsiteX4" fmla="*/ 8495346 w 8732520"/>
              <a:gd name="connsiteY4" fmla="*/ 316232 h 316232"/>
              <a:gd name="connsiteX5" fmla="*/ 8404860 w 8732520"/>
              <a:gd name="connsiteY5" fmla="*/ 316232 h 316232"/>
              <a:gd name="connsiteX6" fmla="*/ 327660 w 8732520"/>
              <a:gd name="connsiteY6" fmla="*/ 316232 h 316232"/>
              <a:gd name="connsiteX7" fmla="*/ 0 w 8732520"/>
              <a:gd name="connsiteY7" fmla="*/ 316232 h 316232"/>
              <a:gd name="connsiteX0-1" fmla="*/ 0 w 8732520"/>
              <a:gd name="connsiteY0-2" fmla="*/ 0 h 316232"/>
              <a:gd name="connsiteX1-3" fmla="*/ 564834 w 8732520"/>
              <a:gd name="connsiteY1-4" fmla="*/ 0 h 316232"/>
              <a:gd name="connsiteX2-5" fmla="*/ 8404860 w 8732520"/>
              <a:gd name="connsiteY2-6" fmla="*/ 0 h 316232"/>
              <a:gd name="connsiteX3-7" fmla="*/ 8732520 w 8732520"/>
              <a:gd name="connsiteY3-8" fmla="*/ 0 h 316232"/>
              <a:gd name="connsiteX4-9" fmla="*/ 8495346 w 8732520"/>
              <a:gd name="connsiteY4-10" fmla="*/ 316232 h 316232"/>
              <a:gd name="connsiteX5-11" fmla="*/ 8404860 w 8732520"/>
              <a:gd name="connsiteY5-12" fmla="*/ 316232 h 316232"/>
              <a:gd name="connsiteX6-13" fmla="*/ 327660 w 8732520"/>
              <a:gd name="connsiteY6-14" fmla="*/ 316232 h 316232"/>
              <a:gd name="connsiteX7-15" fmla="*/ 0 w 8732520"/>
              <a:gd name="connsiteY7-16" fmla="*/ 316232 h 316232"/>
              <a:gd name="connsiteX8" fmla="*/ 0 w 8732520"/>
              <a:gd name="connsiteY8" fmla="*/ 0 h 316232"/>
              <a:gd name="connsiteX0-17" fmla="*/ 0 w 8732520"/>
              <a:gd name="connsiteY0-18" fmla="*/ 0 h 316232"/>
              <a:gd name="connsiteX1-19" fmla="*/ 564834 w 8732520"/>
              <a:gd name="connsiteY1-20" fmla="*/ 0 h 316232"/>
              <a:gd name="connsiteX2-21" fmla="*/ 8404860 w 8732520"/>
              <a:gd name="connsiteY2-22" fmla="*/ 0 h 316232"/>
              <a:gd name="connsiteX3-23" fmla="*/ 8732520 w 8732520"/>
              <a:gd name="connsiteY3-24" fmla="*/ 0 h 316232"/>
              <a:gd name="connsiteX4-25" fmla="*/ 8495346 w 8732520"/>
              <a:gd name="connsiteY4-26" fmla="*/ 316232 h 316232"/>
              <a:gd name="connsiteX5-27" fmla="*/ 8404860 w 8732520"/>
              <a:gd name="connsiteY5-28" fmla="*/ 316232 h 316232"/>
              <a:gd name="connsiteX6-29" fmla="*/ 327660 w 8732520"/>
              <a:gd name="connsiteY6-30" fmla="*/ 316232 h 316232"/>
              <a:gd name="connsiteX7-31" fmla="*/ 49070 w 8732520"/>
              <a:gd name="connsiteY7-32" fmla="*/ 316232 h 316232"/>
              <a:gd name="connsiteX8-33" fmla="*/ 0 w 8732520"/>
              <a:gd name="connsiteY8-34" fmla="*/ 0 h 31623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33" y="connsiteY8-34"/>
              </a:cxn>
            </a:cxnLst>
            <a:rect l="l" t="t" r="r" b="b"/>
            <a:pathLst>
              <a:path w="8732520" h="316232">
                <a:moveTo>
                  <a:pt x="0" y="0"/>
                </a:moveTo>
                <a:lnTo>
                  <a:pt x="564834" y="0"/>
                </a:lnTo>
                <a:lnTo>
                  <a:pt x="8404860" y="0"/>
                </a:lnTo>
                <a:lnTo>
                  <a:pt x="8732520" y="0"/>
                </a:lnTo>
                <a:lnTo>
                  <a:pt x="8495346" y="316232"/>
                </a:lnTo>
                <a:lnTo>
                  <a:pt x="8404860" y="316232"/>
                </a:lnTo>
                <a:lnTo>
                  <a:pt x="327660" y="316232"/>
                </a:lnTo>
                <a:lnTo>
                  <a:pt x="49070" y="316232"/>
                </a:lnTo>
                <a:lnTo>
                  <a:pt x="0" y="0"/>
                </a:lnTo>
                <a:close/>
              </a:path>
            </a:pathLst>
          </a:custGeom>
          <a:solidFill>
            <a:schemeClr val="tx1">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600" dirty="0">
              <a:solidFill>
                <a:prstClr val="black"/>
              </a:solidFill>
            </a:endParaRPr>
          </a:p>
        </p:txBody>
      </p:sp>
      <p:sp>
        <p:nvSpPr>
          <p:cNvPr id="107" name="Rectangle 106"/>
          <p:cNvSpPr/>
          <p:nvPr userDrawn="1"/>
        </p:nvSpPr>
        <p:spPr bwMode="gray">
          <a:xfrm>
            <a:off x="7573875" y="4403350"/>
            <a:ext cx="1204954" cy="220526"/>
          </a:xfrm>
          <a:prstGeom prst="rect">
            <a:avLst/>
          </a:prstGeom>
        </p:spPr>
        <p:txBody>
          <a:bodyPr wrap="square">
            <a:spAutoFit/>
          </a:bodyPr>
          <a:lstStyle/>
          <a:p>
            <a:pPr algn="ctr"/>
            <a:r>
              <a:rPr lang="en-US" sz="1050" dirty="0">
                <a:solidFill>
                  <a:prstClr val="white"/>
                </a:solidFill>
                <a:ea typeface="Calibri" panose="020F0502020204030204" charset="0"/>
                <a:cs typeface="Calibri" panose="020F0502020204030204" charset="0"/>
              </a:rPr>
              <a:t>  </a:t>
            </a:r>
          </a:p>
        </p:txBody>
      </p:sp>
      <p:cxnSp>
        <p:nvCxnSpPr>
          <p:cNvPr id="108" name="Straight Connector 107"/>
          <p:cNvCxnSpPr/>
          <p:nvPr userDrawn="1"/>
        </p:nvCxnSpPr>
        <p:spPr bwMode="gray">
          <a:xfrm>
            <a:off x="5103938" y="4517829"/>
            <a:ext cx="0" cy="26654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userDrawn="1"/>
        </p:nvCxnSpPr>
        <p:spPr bwMode="gray">
          <a:xfrm>
            <a:off x="6278085" y="4505522"/>
            <a:ext cx="0" cy="26654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userDrawn="1"/>
        </p:nvCxnSpPr>
        <p:spPr bwMode="gray">
          <a:xfrm>
            <a:off x="7493922" y="4505522"/>
            <a:ext cx="0" cy="26654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11" name="TextBox 110"/>
          <p:cNvSpPr txBox="1"/>
          <p:nvPr userDrawn="1"/>
        </p:nvSpPr>
        <p:spPr bwMode="gray">
          <a:xfrm>
            <a:off x="4290577" y="4174505"/>
            <a:ext cx="807387" cy="207554"/>
          </a:xfrm>
          <a:prstGeom prst="rect">
            <a:avLst/>
          </a:prstGeom>
          <a:noFill/>
        </p:spPr>
        <p:txBody>
          <a:bodyPr wrap="none" rtlCol="0">
            <a:spAutoFit/>
          </a:bodyPr>
          <a:lstStyle/>
          <a:p>
            <a:pPr algn="ctr"/>
            <a:r>
              <a:rPr lang="en-US" sz="1000" dirty="0">
                <a:solidFill>
                  <a:schemeClr val="tx1">
                    <a:lumMod val="75000"/>
                    <a:lumOff val="25000"/>
                  </a:schemeClr>
                </a:solidFill>
                <a:ea typeface="Calibri" panose="020F0502020204030204" charset="0"/>
                <a:cs typeface="Calibri" panose="020F0502020204030204" charset="0"/>
              </a:rPr>
              <a:t>ENGAGEMENT</a:t>
            </a:r>
          </a:p>
        </p:txBody>
      </p:sp>
      <p:sp>
        <p:nvSpPr>
          <p:cNvPr id="112" name="TextBox 111"/>
          <p:cNvSpPr txBox="1"/>
          <p:nvPr userDrawn="1"/>
        </p:nvSpPr>
        <p:spPr bwMode="gray">
          <a:xfrm>
            <a:off x="5489401" y="4165178"/>
            <a:ext cx="777240" cy="207554"/>
          </a:xfrm>
          <a:prstGeom prst="rect">
            <a:avLst/>
          </a:prstGeom>
          <a:noFill/>
        </p:spPr>
        <p:txBody>
          <a:bodyPr wrap="none" rtlCol="0">
            <a:spAutoFit/>
          </a:bodyPr>
          <a:lstStyle/>
          <a:p>
            <a:pPr algn="ctr"/>
            <a:r>
              <a:rPr lang="en-US" sz="1000" dirty="0">
                <a:solidFill>
                  <a:schemeClr val="tx1">
                    <a:lumMod val="75000"/>
                    <a:lumOff val="25000"/>
                  </a:schemeClr>
                </a:solidFill>
                <a:ea typeface="Calibri" panose="020F0502020204030204" charset="0"/>
                <a:cs typeface="Calibri" panose="020F0502020204030204" charset="0"/>
              </a:rPr>
              <a:t>TECHNOLOGY</a:t>
            </a:r>
          </a:p>
        </p:txBody>
      </p:sp>
      <p:sp>
        <p:nvSpPr>
          <p:cNvPr id="113" name="TextBox 112"/>
          <p:cNvSpPr txBox="1"/>
          <p:nvPr userDrawn="1"/>
        </p:nvSpPr>
        <p:spPr bwMode="gray">
          <a:xfrm>
            <a:off x="7978724" y="4161774"/>
            <a:ext cx="631987" cy="207554"/>
          </a:xfrm>
          <a:prstGeom prst="rect">
            <a:avLst/>
          </a:prstGeom>
          <a:noFill/>
        </p:spPr>
        <p:txBody>
          <a:bodyPr wrap="none" rtlCol="0">
            <a:spAutoFit/>
          </a:bodyPr>
          <a:lstStyle/>
          <a:p>
            <a:pPr algn="ctr"/>
            <a:r>
              <a:rPr lang="en-US" sz="1000" dirty="0">
                <a:solidFill>
                  <a:schemeClr val="tx1">
                    <a:lumMod val="75000"/>
                    <a:lumOff val="25000"/>
                  </a:schemeClr>
                </a:solidFill>
                <a:ea typeface="Calibri" panose="020F0502020204030204" charset="0"/>
                <a:cs typeface="Calibri" panose="020F0502020204030204" charset="0"/>
              </a:rPr>
              <a:t>OUTCOME</a:t>
            </a:r>
          </a:p>
        </p:txBody>
      </p:sp>
      <p:sp>
        <p:nvSpPr>
          <p:cNvPr id="114" name="TextBox 113"/>
          <p:cNvSpPr txBox="1"/>
          <p:nvPr userDrawn="1"/>
        </p:nvSpPr>
        <p:spPr bwMode="gray">
          <a:xfrm>
            <a:off x="6686975" y="4161774"/>
            <a:ext cx="714205" cy="207554"/>
          </a:xfrm>
          <a:prstGeom prst="rect">
            <a:avLst/>
          </a:prstGeom>
          <a:noFill/>
        </p:spPr>
        <p:txBody>
          <a:bodyPr wrap="none" rtlCol="0">
            <a:spAutoFit/>
          </a:bodyPr>
          <a:lstStyle/>
          <a:p>
            <a:pPr algn="ctr"/>
            <a:r>
              <a:rPr lang="en-US" sz="1000" dirty="0">
                <a:solidFill>
                  <a:schemeClr val="tx1">
                    <a:lumMod val="75000"/>
                    <a:lumOff val="25000"/>
                  </a:schemeClr>
                </a:solidFill>
                <a:ea typeface="Calibri" panose="020F0502020204030204" charset="0"/>
                <a:cs typeface="Calibri" panose="020F0502020204030204" charset="0"/>
              </a:rPr>
              <a:t>OWNERSHIP</a:t>
            </a:r>
          </a:p>
        </p:txBody>
      </p:sp>
      <p:pic>
        <p:nvPicPr>
          <p:cNvPr id="115" name="Picture 114"/>
          <p:cNvPicPr>
            <a:picLocks noChangeAspect="1"/>
          </p:cNvPicPr>
          <p:nvPr userDrawn="1"/>
        </p:nvPicPr>
        <p:blipFill>
          <a:blip r:embed="rId3" cstate="email">
            <a:duotone>
              <a:prstClr val="black"/>
              <a:schemeClr val="accent1">
                <a:tint val="45000"/>
                <a:satMod val="400000"/>
              </a:schemeClr>
            </a:duotone>
          </a:blip>
          <a:stretch>
            <a:fillRect/>
          </a:stretch>
        </p:blipFill>
        <p:spPr bwMode="gray">
          <a:xfrm>
            <a:off x="4087507" y="4160864"/>
            <a:ext cx="180000" cy="194562"/>
          </a:xfrm>
          <a:prstGeom prst="rect">
            <a:avLst/>
          </a:prstGeom>
        </p:spPr>
      </p:pic>
      <p:pic>
        <p:nvPicPr>
          <p:cNvPr id="208" name="Picture 207"/>
          <p:cNvPicPr>
            <a:picLocks noChangeAspect="1"/>
          </p:cNvPicPr>
          <p:nvPr userDrawn="1"/>
        </p:nvPicPr>
        <p:blipFill>
          <a:blip r:embed="rId4" cstate="email">
            <a:duotone>
              <a:prstClr val="black"/>
              <a:schemeClr val="accent1">
                <a:tint val="45000"/>
                <a:satMod val="400000"/>
              </a:schemeClr>
            </a:duotone>
          </a:blip>
          <a:stretch>
            <a:fillRect/>
          </a:stretch>
        </p:blipFill>
        <p:spPr bwMode="gray">
          <a:xfrm>
            <a:off x="7752644" y="4155035"/>
            <a:ext cx="180000" cy="198316"/>
          </a:xfrm>
          <a:prstGeom prst="rect">
            <a:avLst/>
          </a:prstGeom>
        </p:spPr>
      </p:pic>
      <p:pic>
        <p:nvPicPr>
          <p:cNvPr id="209" name="Picture 208"/>
          <p:cNvPicPr>
            <a:picLocks noChangeAspect="1"/>
          </p:cNvPicPr>
          <p:nvPr userDrawn="1"/>
        </p:nvPicPr>
        <p:blipFill>
          <a:blip r:embed="rId5" cstate="email">
            <a:duotone>
              <a:prstClr val="black"/>
              <a:schemeClr val="accent1">
                <a:tint val="45000"/>
                <a:satMod val="400000"/>
              </a:schemeClr>
            </a:duotone>
          </a:blip>
          <a:stretch>
            <a:fillRect/>
          </a:stretch>
        </p:blipFill>
        <p:spPr bwMode="gray">
          <a:xfrm>
            <a:off x="5286438" y="4166199"/>
            <a:ext cx="180000" cy="181986"/>
          </a:xfrm>
          <a:prstGeom prst="rect">
            <a:avLst/>
          </a:prstGeom>
        </p:spPr>
      </p:pic>
      <p:sp>
        <p:nvSpPr>
          <p:cNvPr id="213" name="Chord 212"/>
          <p:cNvSpPr/>
          <p:nvPr userDrawn="1"/>
        </p:nvSpPr>
        <p:spPr bwMode="gray">
          <a:xfrm>
            <a:off x="6437422" y="4155038"/>
            <a:ext cx="200296" cy="201570"/>
          </a:xfrm>
          <a:prstGeom prst="chord">
            <a:avLst>
              <a:gd name="adj1" fmla="val 5350966"/>
              <a:gd name="adj2" fmla="val 1620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Chord 213"/>
          <p:cNvSpPr/>
          <p:nvPr userDrawn="1"/>
        </p:nvSpPr>
        <p:spPr bwMode="gray">
          <a:xfrm rot="10800000">
            <a:off x="6440599" y="4155034"/>
            <a:ext cx="200296" cy="201570"/>
          </a:xfrm>
          <a:prstGeom prst="chord">
            <a:avLst>
              <a:gd name="adj1" fmla="val 5350966"/>
              <a:gd name="adj2" fmla="val 1620000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11"/>
          <p:cNvSpPr>
            <a:spLocks noGrp="1"/>
          </p:cNvSpPr>
          <p:nvPr>
            <p:ph sz="quarter" idx="18" hasCustomPrompt="1"/>
          </p:nvPr>
        </p:nvSpPr>
        <p:spPr bwMode="gray">
          <a:xfrm>
            <a:off x="4004122" y="4537436"/>
            <a:ext cx="925512" cy="258762"/>
          </a:xfrm>
        </p:spPr>
        <p:txBody>
          <a:bodyPr>
            <a:noAutofit/>
          </a:bodyPr>
          <a:lstStyle>
            <a:lvl1pPr marL="0" indent="0">
              <a:buNone/>
              <a:defRPr sz="900" baseline="0">
                <a:solidFill>
                  <a:schemeClr val="bg1"/>
                </a:solidFill>
              </a:defRPr>
            </a:lvl1pPr>
          </a:lstStyle>
          <a:p>
            <a:pPr lvl="0"/>
            <a:r>
              <a:rPr lang="en-US" dirty="0"/>
              <a:t>Add Text Here</a:t>
            </a:r>
            <a:endParaRPr lang="en-IN" dirty="0"/>
          </a:p>
        </p:txBody>
      </p:sp>
      <p:sp>
        <p:nvSpPr>
          <p:cNvPr id="216" name="Content Placeholder 11"/>
          <p:cNvSpPr>
            <a:spLocks noGrp="1"/>
          </p:cNvSpPr>
          <p:nvPr>
            <p:ph sz="quarter" idx="19" hasCustomPrompt="1"/>
          </p:nvPr>
        </p:nvSpPr>
        <p:spPr bwMode="gray">
          <a:xfrm>
            <a:off x="5249878" y="4531785"/>
            <a:ext cx="925512" cy="258762"/>
          </a:xfrm>
        </p:spPr>
        <p:txBody>
          <a:bodyPr>
            <a:noAutofit/>
          </a:bodyPr>
          <a:lstStyle>
            <a:lvl1pPr marL="0" indent="0">
              <a:buNone/>
              <a:defRPr sz="900" baseline="0">
                <a:solidFill>
                  <a:schemeClr val="bg1"/>
                </a:solidFill>
              </a:defRPr>
            </a:lvl1pPr>
          </a:lstStyle>
          <a:p>
            <a:pPr lvl="0"/>
            <a:r>
              <a:rPr lang="en-US" dirty="0"/>
              <a:t>Add Text Here</a:t>
            </a:r>
            <a:endParaRPr lang="en-IN" dirty="0"/>
          </a:p>
        </p:txBody>
      </p:sp>
      <p:sp>
        <p:nvSpPr>
          <p:cNvPr id="217" name="Content Placeholder 11"/>
          <p:cNvSpPr>
            <a:spLocks noGrp="1"/>
          </p:cNvSpPr>
          <p:nvPr>
            <p:ph sz="quarter" idx="20" hasCustomPrompt="1"/>
          </p:nvPr>
        </p:nvSpPr>
        <p:spPr bwMode="gray">
          <a:xfrm>
            <a:off x="6382146" y="4529630"/>
            <a:ext cx="925512" cy="258762"/>
          </a:xfrm>
        </p:spPr>
        <p:txBody>
          <a:bodyPr>
            <a:noAutofit/>
          </a:bodyPr>
          <a:lstStyle>
            <a:lvl1pPr marL="0" indent="0">
              <a:buNone/>
              <a:defRPr sz="900" baseline="0">
                <a:solidFill>
                  <a:schemeClr val="bg1"/>
                </a:solidFill>
              </a:defRPr>
            </a:lvl1pPr>
          </a:lstStyle>
          <a:p>
            <a:pPr lvl="0"/>
            <a:r>
              <a:rPr lang="en-US" dirty="0"/>
              <a:t>Add Text Here</a:t>
            </a:r>
            <a:endParaRPr lang="en-IN" dirty="0"/>
          </a:p>
        </p:txBody>
      </p:sp>
      <p:sp>
        <p:nvSpPr>
          <p:cNvPr id="218" name="Content Placeholder 11"/>
          <p:cNvSpPr>
            <a:spLocks noGrp="1"/>
          </p:cNvSpPr>
          <p:nvPr>
            <p:ph sz="quarter" idx="21" hasCustomPrompt="1"/>
          </p:nvPr>
        </p:nvSpPr>
        <p:spPr bwMode="gray">
          <a:xfrm>
            <a:off x="7713596" y="4525610"/>
            <a:ext cx="925512" cy="258762"/>
          </a:xfrm>
        </p:spPr>
        <p:txBody>
          <a:bodyPr>
            <a:noAutofit/>
          </a:bodyPr>
          <a:lstStyle>
            <a:lvl1pPr marL="0" indent="0">
              <a:buNone/>
              <a:defRPr sz="900" baseline="0">
                <a:solidFill>
                  <a:schemeClr val="bg1"/>
                </a:solidFill>
              </a:defRPr>
            </a:lvl1pPr>
          </a:lstStyle>
          <a:p>
            <a:pPr lvl="0"/>
            <a:r>
              <a:rPr lang="en-US" dirty="0"/>
              <a:t>Add Text Here</a:t>
            </a:r>
            <a:endParaRPr lang="en-I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theme" Target="../theme/theme2.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TextBox 8"/>
          <p:cNvSpPr txBox="1"/>
          <p:nvPr userDrawn="1"/>
        </p:nvSpPr>
        <p:spPr>
          <a:xfrm>
            <a:off x="2968706" y="4936035"/>
            <a:ext cx="3229087" cy="207747"/>
          </a:xfrm>
          <a:prstGeom prst="rect">
            <a:avLst/>
          </a:prstGeom>
          <a:noFill/>
        </p:spPr>
        <p:txBody>
          <a:bodyPr wrap="none" lIns="68579" tIns="34289" rIns="68579" bIns="34289" rtlCol="0">
            <a:spAutoFit/>
          </a:bodyPr>
          <a:lstStyle/>
          <a:p>
            <a:pPr algn="ctr" defTabSz="914400">
              <a:defRPr/>
            </a:pPr>
            <a:r>
              <a:rPr lang="en-US" sz="900" dirty="0">
                <a:solidFill>
                  <a:schemeClr val="tx1">
                    <a:lumMod val="75000"/>
                    <a:lumOff val="25000"/>
                  </a:schemeClr>
                </a:solidFill>
                <a:latin typeface="+mn-lt"/>
              </a:rPr>
              <a:t>Restricted Circulation | L&amp;T Technology Services | www.LTTS.com</a:t>
            </a:r>
          </a:p>
        </p:txBody>
      </p:sp>
      <p:sp>
        <p:nvSpPr>
          <p:cNvPr id="10" name="TextBox 9"/>
          <p:cNvSpPr txBox="1"/>
          <p:nvPr userDrawn="1"/>
        </p:nvSpPr>
        <p:spPr>
          <a:xfrm>
            <a:off x="8578121" y="4936034"/>
            <a:ext cx="460947" cy="207749"/>
          </a:xfrm>
          <a:prstGeom prst="rect">
            <a:avLst/>
          </a:prstGeom>
          <a:noFill/>
        </p:spPr>
        <p:txBody>
          <a:bodyPr wrap="square" lIns="68579" tIns="34289" rIns="68579" bIns="34289" rtlCol="0">
            <a:spAutoFit/>
          </a:bodyPr>
          <a:lstStyle/>
          <a:p>
            <a:pPr algn="r" defTabSz="685800"/>
            <a:fld id="{D1AD548E-8EA6-684F-9B89-4E9F5DC57BB8}" type="slidenum">
              <a:rPr lang="en-US" sz="900" smtClean="0">
                <a:solidFill>
                  <a:schemeClr val="tx1">
                    <a:lumMod val="75000"/>
                    <a:lumOff val="25000"/>
                  </a:schemeClr>
                </a:solidFill>
                <a:latin typeface="Calibri" panose="020F0502020204030204"/>
              </a:rPr>
              <a:t>‹#›</a:t>
            </a:fld>
            <a:endParaRPr lang="en-US" sz="900" dirty="0">
              <a:solidFill>
                <a:schemeClr val="tx1">
                  <a:lumMod val="75000"/>
                  <a:lumOff val="25000"/>
                </a:schemeClr>
              </a:solidFill>
              <a:latin typeface="Calibri" panose="020F0502020204030204"/>
            </a:endParaRPr>
          </a:p>
        </p:txBody>
      </p:sp>
      <p:grpSp>
        <p:nvGrpSpPr>
          <p:cNvPr id="13" name="Group 12"/>
          <p:cNvGrpSpPr/>
          <p:nvPr userDrawn="1"/>
        </p:nvGrpSpPr>
        <p:grpSpPr>
          <a:xfrm>
            <a:off x="249998" y="475257"/>
            <a:ext cx="8644004" cy="108070"/>
            <a:chOff x="249998" y="488319"/>
            <a:chExt cx="8644004" cy="108070"/>
          </a:xfrm>
        </p:grpSpPr>
        <p:sp>
          <p:nvSpPr>
            <p:cNvPr id="14" name="Parallelogram 2"/>
            <p:cNvSpPr/>
            <p:nvPr/>
          </p:nvSpPr>
          <p:spPr>
            <a:xfrm>
              <a:off x="249998" y="488320"/>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Parallelogram 2"/>
            <p:cNvSpPr/>
            <p:nvPr/>
          </p:nvSpPr>
          <p:spPr>
            <a:xfrm rot="10800000" flipH="1" flipV="1">
              <a:off x="308781" y="488319"/>
              <a:ext cx="8585221" cy="108069"/>
            </a:xfrm>
            <a:custGeom>
              <a:avLst/>
              <a:gdLst/>
              <a:ahLst/>
              <a:cxn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flip="none" rotWithShape="1">
              <a:gsLst>
                <a:gs pos="0">
                  <a:srgbClr val="FFC000"/>
                </a:gs>
                <a:gs pos="100000">
                  <a:srgbClr val="4A66AC"/>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9" name="Title Placeholder 18"/>
          <p:cNvSpPr>
            <a:spLocks noGrp="1"/>
          </p:cNvSpPr>
          <p:nvPr>
            <p:ph type="title"/>
          </p:nvPr>
        </p:nvSpPr>
        <p:spPr>
          <a:xfrm>
            <a:off x="304800" y="129539"/>
            <a:ext cx="8382000" cy="345719"/>
          </a:xfrm>
          <a:prstGeom prst="rect">
            <a:avLst/>
          </a:prstGeom>
        </p:spPr>
        <p:txBody>
          <a:bodyPr vert="horz" lIns="91440" tIns="45720" rIns="91440" bIns="45720" rtlCol="0" anchor="ctr">
            <a:noAutofit/>
          </a:bodyPr>
          <a:lstStyle/>
          <a:p>
            <a:r>
              <a:rPr lang="en-US"/>
              <a:t>Click to edit Master title style</a:t>
            </a:r>
            <a:endParaRPr lang="en-IN" dirty="0"/>
          </a:p>
        </p:txBody>
      </p:sp>
      <p:sp>
        <p:nvSpPr>
          <p:cNvPr id="21" name="Text Placeholder 20"/>
          <p:cNvSpPr>
            <a:spLocks noGrp="1"/>
          </p:cNvSpPr>
          <p:nvPr>
            <p:ph type="body" idx="1"/>
          </p:nvPr>
        </p:nvSpPr>
        <p:spPr>
          <a:xfrm>
            <a:off x="457200" y="861060"/>
            <a:ext cx="8229600" cy="3733165"/>
          </a:xfrm>
          <a:prstGeom prst="rect">
            <a:avLst/>
          </a:prstGeom>
        </p:spPr>
        <p:txBody>
          <a:bodyPr vert="horz" lIns="91440" tIns="45720" rIns="91440" bIns="45720" rtlCol="0">
            <a:normAutofit/>
          </a:bodyPr>
          <a:lstStyle/>
          <a:p>
            <a:pPr marL="171450" marR="0" lvl="0" indent="-171450" algn="l" defTabSz="685800" rtl="0" eaLnBrk="1" fontAlgn="auto" latinLnBrk="0" hangingPunct="1">
              <a:lnSpc>
                <a:spcPct val="90000"/>
              </a:lnSpc>
              <a:spcBef>
                <a:spcPts val="750"/>
              </a:spcBef>
              <a:spcAft>
                <a:spcPts val="0"/>
              </a:spcAft>
              <a:buClrTx/>
              <a:buSzTx/>
              <a:buFontTx/>
              <a:buBlip>
                <a:blip r:embed="rId27"/>
              </a:buBlip>
              <a:defRPr/>
            </a:pPr>
            <a:r>
              <a:rPr kumimoji="0" lang="en-US" sz="2100" b="0" i="0" u="none" strike="noStrike" kern="1200" cap="none" spc="0" normalizeH="0" baseline="0" noProof="0">
                <a:ln>
                  <a:noFill/>
                </a:ln>
                <a:solidFill>
                  <a:srgbClr val="1F1A17"/>
                </a:solidFill>
                <a:effectLst/>
                <a:uLnTx/>
                <a:uFillTx/>
                <a:latin typeface="+mn-lt"/>
                <a:ea typeface="+mn-ea"/>
                <a:cs typeface="+mn-cs"/>
              </a:rPr>
              <a:t>Edit Master text styles</a:t>
            </a:r>
          </a:p>
          <a:p>
            <a:pPr marL="171450" marR="0" lvl="1" indent="-171450" algn="l" defTabSz="685800" rtl="0" eaLnBrk="1" fontAlgn="auto" latinLnBrk="0" hangingPunct="1">
              <a:lnSpc>
                <a:spcPct val="90000"/>
              </a:lnSpc>
              <a:spcBef>
                <a:spcPts val="750"/>
              </a:spcBef>
              <a:spcAft>
                <a:spcPts val="0"/>
              </a:spcAft>
              <a:buClrTx/>
              <a:buSzTx/>
              <a:buFontTx/>
              <a:buBlip>
                <a:blip r:embed="rId27"/>
              </a:buBlip>
              <a:defRPr/>
            </a:pPr>
            <a:r>
              <a:rPr kumimoji="0" lang="en-US" sz="2100" b="0" i="0" u="none" strike="noStrike" kern="1200" cap="none" spc="0" normalizeH="0" baseline="0" noProof="0">
                <a:ln>
                  <a:noFill/>
                </a:ln>
                <a:solidFill>
                  <a:srgbClr val="1F1A17"/>
                </a:solidFill>
                <a:effectLst/>
                <a:uLnTx/>
                <a:uFillTx/>
                <a:latin typeface="+mn-lt"/>
                <a:ea typeface="+mn-ea"/>
                <a:cs typeface="+mn-cs"/>
              </a:rPr>
              <a:t>Second level</a:t>
            </a:r>
          </a:p>
          <a:p>
            <a:pPr marL="171450" marR="0" lvl="2" indent="-171450" algn="l" defTabSz="685800" rtl="0" eaLnBrk="1" fontAlgn="auto" latinLnBrk="0" hangingPunct="1">
              <a:lnSpc>
                <a:spcPct val="90000"/>
              </a:lnSpc>
              <a:spcBef>
                <a:spcPts val="750"/>
              </a:spcBef>
              <a:spcAft>
                <a:spcPts val="0"/>
              </a:spcAft>
              <a:buClrTx/>
              <a:buSzTx/>
              <a:buFontTx/>
              <a:buBlip>
                <a:blip r:embed="rId27"/>
              </a:buBlip>
              <a:defRPr/>
            </a:pPr>
            <a:r>
              <a:rPr kumimoji="0" lang="en-US" sz="2100" b="0" i="0" u="none" strike="noStrike" kern="1200" cap="none" spc="0" normalizeH="0" baseline="0" noProof="0">
                <a:ln>
                  <a:noFill/>
                </a:ln>
                <a:solidFill>
                  <a:srgbClr val="1F1A17"/>
                </a:solidFill>
                <a:effectLst/>
                <a:uLnTx/>
                <a:uFillTx/>
                <a:latin typeface="+mn-lt"/>
                <a:ea typeface="+mn-ea"/>
                <a:cs typeface="+mn-cs"/>
              </a:rPr>
              <a:t>Third level</a:t>
            </a:r>
          </a:p>
          <a:p>
            <a:pPr marL="171450" marR="0" lvl="3" indent="-171450" algn="l" defTabSz="685800" rtl="0" eaLnBrk="1" fontAlgn="auto" latinLnBrk="0" hangingPunct="1">
              <a:lnSpc>
                <a:spcPct val="90000"/>
              </a:lnSpc>
              <a:spcBef>
                <a:spcPts val="750"/>
              </a:spcBef>
              <a:spcAft>
                <a:spcPts val="0"/>
              </a:spcAft>
              <a:buClrTx/>
              <a:buSzTx/>
              <a:buFontTx/>
              <a:buBlip>
                <a:blip r:embed="rId27"/>
              </a:buBlip>
              <a:defRPr/>
            </a:pPr>
            <a:r>
              <a:rPr kumimoji="0" lang="en-US" sz="2100" b="0" i="0" u="none" strike="noStrike" kern="1200" cap="none" spc="0" normalizeH="0" baseline="0" noProof="0">
                <a:ln>
                  <a:noFill/>
                </a:ln>
                <a:solidFill>
                  <a:srgbClr val="1F1A17"/>
                </a:solidFill>
                <a:effectLst/>
                <a:uLnTx/>
                <a:uFillTx/>
                <a:latin typeface="+mn-lt"/>
                <a:ea typeface="+mn-ea"/>
                <a:cs typeface="+mn-cs"/>
              </a:rPr>
              <a:t>Fourth level</a:t>
            </a:r>
          </a:p>
          <a:p>
            <a:pPr marL="171450" marR="0" lvl="4" indent="-171450" algn="l" defTabSz="685800" rtl="0" eaLnBrk="1" fontAlgn="auto" latinLnBrk="0" hangingPunct="1">
              <a:lnSpc>
                <a:spcPct val="90000"/>
              </a:lnSpc>
              <a:spcBef>
                <a:spcPts val="750"/>
              </a:spcBef>
              <a:spcAft>
                <a:spcPts val="0"/>
              </a:spcAft>
              <a:buClrTx/>
              <a:buSzTx/>
              <a:buFontTx/>
              <a:buBlip>
                <a:blip r:embed="rId27"/>
              </a:buBlip>
              <a:defRPr/>
            </a:pPr>
            <a:r>
              <a:rPr kumimoji="0" lang="en-US" sz="2100" b="0" i="0" u="none" strike="noStrike" kern="1200" cap="none" spc="0" normalizeH="0" baseline="0" noProof="0">
                <a:ln>
                  <a:noFill/>
                </a:ln>
                <a:solidFill>
                  <a:srgbClr val="1F1A17"/>
                </a:solidFill>
                <a:effectLst/>
                <a:uLnTx/>
                <a:uFillTx/>
                <a:latin typeface="+mn-lt"/>
                <a:ea typeface="+mn-ea"/>
                <a:cs typeface="+mn-cs"/>
              </a:rPr>
              <a:t>Fifth level</a:t>
            </a:r>
            <a:endParaRPr kumimoji="0" lang="en-US" sz="1400" b="0" i="0" u="none" strike="noStrike" kern="1200" cap="none" spc="0" normalizeH="0" baseline="0" noProof="0" dirty="0">
              <a:ln>
                <a:noFill/>
              </a:ln>
              <a:solidFill>
                <a:srgbClr val="1F1A17"/>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txStyles>
    <p:titleStyle>
      <a:lvl1pPr algn="l" defTabSz="685800" rtl="0" eaLnBrk="1" latinLnBrk="0" hangingPunct="1">
        <a:lnSpc>
          <a:spcPct val="90000"/>
        </a:lnSpc>
        <a:spcBef>
          <a:spcPct val="0"/>
        </a:spcBef>
        <a:buNone/>
        <a:defRPr sz="2400" b="0" kern="1200">
          <a:solidFill>
            <a:schemeClr val="tx1">
              <a:lumMod val="75000"/>
              <a:lumOff val="25000"/>
            </a:schemeClr>
          </a:solidFill>
          <a:latin typeface="+mn-lt"/>
          <a:ea typeface="+mj-ea"/>
          <a:cs typeface="+mj-cs"/>
        </a:defRPr>
      </a:lvl1pPr>
    </p:titleStyle>
    <p:bodyStyle>
      <a:lvl1pPr marL="171450" marR="0" indent="-171450" algn="l" defTabSz="685800" rtl="0" eaLnBrk="1" fontAlgn="auto" latinLnBrk="0" hangingPunct="1">
        <a:lnSpc>
          <a:spcPct val="90000"/>
        </a:lnSpc>
        <a:spcBef>
          <a:spcPts val="750"/>
        </a:spcBef>
        <a:spcAft>
          <a:spcPts val="0"/>
        </a:spcAft>
        <a:buClrTx/>
        <a:buSzTx/>
        <a:buFontTx/>
        <a:buBlip>
          <a:blip r:embed="rId27"/>
        </a:buBlip>
        <a:tabLst>
          <a:tab pos="180975" algn="l"/>
        </a:tabLst>
        <a:defRPr lang="en-US" sz="2100" kern="1200" smtClean="0">
          <a:solidFill>
            <a:schemeClr val="tx1">
              <a:lumMod val="75000"/>
              <a:lumOff val="25000"/>
            </a:schemeClr>
          </a:solidFill>
          <a:latin typeface="+mn-lt"/>
          <a:ea typeface="+mn-ea"/>
          <a:cs typeface="+mn-cs"/>
        </a:defRPr>
      </a:lvl1pPr>
      <a:lvl2pPr marL="514350" marR="0" indent="-171450" algn="l" defTabSz="685800" rtl="0" eaLnBrk="1" fontAlgn="auto" latinLnBrk="0" hangingPunct="1">
        <a:lnSpc>
          <a:spcPct val="90000"/>
        </a:lnSpc>
        <a:spcBef>
          <a:spcPts val="375"/>
        </a:spcBef>
        <a:spcAft>
          <a:spcPts val="0"/>
        </a:spcAft>
        <a:buClrTx/>
        <a:buSzTx/>
        <a:buFontTx/>
        <a:buBlip>
          <a:blip r:embed="rId27"/>
        </a:buBlip>
        <a:tabLst>
          <a:tab pos="180975" algn="l"/>
        </a:tabLst>
        <a:defRPr lang="en-US" sz="1800" kern="1200" smtClean="0">
          <a:solidFill>
            <a:schemeClr val="tx1">
              <a:lumMod val="75000"/>
              <a:lumOff val="25000"/>
            </a:schemeClr>
          </a:solidFill>
          <a:latin typeface="+mn-lt"/>
          <a:ea typeface="+mn-ea"/>
          <a:cs typeface="+mn-cs"/>
        </a:defRPr>
      </a:lvl2pPr>
      <a:lvl3pPr marL="857250" marR="0" indent="-171450" algn="l" defTabSz="685800" rtl="0" eaLnBrk="1" fontAlgn="auto" latinLnBrk="0" hangingPunct="1">
        <a:lnSpc>
          <a:spcPct val="90000"/>
        </a:lnSpc>
        <a:spcBef>
          <a:spcPts val="375"/>
        </a:spcBef>
        <a:spcAft>
          <a:spcPts val="0"/>
        </a:spcAft>
        <a:buClrTx/>
        <a:buSzTx/>
        <a:buFontTx/>
        <a:buBlip>
          <a:blip r:embed="rId27"/>
        </a:buBlip>
        <a:tabLst>
          <a:tab pos="180975" algn="l"/>
        </a:tabLst>
        <a:defRPr lang="en-US" sz="1500" kern="1200" smtClean="0">
          <a:solidFill>
            <a:schemeClr val="tx1">
              <a:lumMod val="75000"/>
              <a:lumOff val="25000"/>
            </a:schemeClr>
          </a:solidFill>
          <a:latin typeface="+mn-lt"/>
          <a:ea typeface="+mn-ea"/>
          <a:cs typeface="+mn-cs"/>
        </a:defRPr>
      </a:lvl3pPr>
      <a:lvl4pPr marL="1200150" marR="0" indent="-171450" algn="l" defTabSz="685800" rtl="0" eaLnBrk="1" fontAlgn="auto" latinLnBrk="0" hangingPunct="1">
        <a:lnSpc>
          <a:spcPct val="90000"/>
        </a:lnSpc>
        <a:spcBef>
          <a:spcPts val="375"/>
        </a:spcBef>
        <a:spcAft>
          <a:spcPts val="0"/>
        </a:spcAft>
        <a:buClrTx/>
        <a:buSzTx/>
        <a:buFontTx/>
        <a:buBlip>
          <a:blip r:embed="rId27"/>
        </a:buBlip>
        <a:tabLst>
          <a:tab pos="180975" algn="l"/>
        </a:tabLst>
        <a:defRPr lang="en-US" sz="1400" kern="1200" smtClean="0">
          <a:solidFill>
            <a:schemeClr val="tx1">
              <a:lumMod val="75000"/>
              <a:lumOff val="25000"/>
            </a:schemeClr>
          </a:solidFill>
          <a:latin typeface="+mn-lt"/>
          <a:ea typeface="+mn-ea"/>
          <a:cs typeface="+mn-cs"/>
        </a:defRPr>
      </a:lvl4pPr>
      <a:lvl5pPr marL="1543050" marR="0" indent="-171450" algn="l" defTabSz="685800" rtl="0" eaLnBrk="1" fontAlgn="auto" latinLnBrk="0" hangingPunct="1">
        <a:lnSpc>
          <a:spcPct val="90000"/>
        </a:lnSpc>
        <a:spcBef>
          <a:spcPts val="375"/>
        </a:spcBef>
        <a:spcAft>
          <a:spcPts val="0"/>
        </a:spcAft>
        <a:buClrTx/>
        <a:buSzTx/>
        <a:buFontTx/>
        <a:buBlip>
          <a:blip r:embed="rId27"/>
        </a:buBlip>
        <a:tabLst>
          <a:tab pos="180975" algn="l"/>
        </a:tabLst>
        <a:defRPr lang="en-US" sz="1400" kern="1200">
          <a:solidFill>
            <a:schemeClr val="tx1">
              <a:lumMod val="75000"/>
              <a:lumOff val="25000"/>
            </a:schemeClr>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a:buChar char="•"/>
        <a:defRPr sz="1400" kern="1200">
          <a:solidFill>
            <a:schemeClr val="tx1"/>
          </a:solidFill>
          <a:latin typeface="+mn-lt"/>
          <a:ea typeface="+mn-ea"/>
          <a:cs typeface="+mn-cs"/>
        </a:defRPr>
      </a:lvl9pPr>
    </p:bodyStyle>
    <p:other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77391EE-4F92-4FB0-B827-A3D3968AB919}" type="datetimeFigureOut">
              <a:rPr lang="en-US" smtClean="0"/>
              <a:t>3/22/2021</a:t>
            </a:fld>
            <a:endParaRPr 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253BEEB4-96A6-4ADF-88CB-53B395CA1EAA}"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37.xml"/></Relationships>
</file>

<file path=ppt/slides/_rels/slide11.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37.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zgAUABWNo28" TargetMode="External"/><Relationship Id="rId2" Type="http://schemas.openxmlformats.org/officeDocument/2006/relationships/hyperlink" Target="https://youtu.be/ZeDxFKhpssg" TargetMode="External"/><Relationship Id="rId1" Type="http://schemas.openxmlformats.org/officeDocument/2006/relationships/slideLayout" Target="../slideLayouts/slideLayout37.xml"/><Relationship Id="rId4" Type="http://schemas.openxmlformats.org/officeDocument/2006/relationships/hyperlink" Target="https://www.youtube.com/watch?v=fpJ8y1n30kA"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8.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9.xml"/><Relationship Id="rId4" Type="http://schemas.openxmlformats.org/officeDocument/2006/relationships/comments" Target="../comments/comment1.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17.xml.rels><?xml version="1.0" encoding="UTF-8" standalone="yes"?>
<Relationships xmlns="http://schemas.openxmlformats.org/package/2006/relationships"><Relationship Id="rId3" Type="http://schemas.openxmlformats.org/officeDocument/2006/relationships/hyperlink" Target="https://youtu.be/8U0xiOkDcmw" TargetMode="External"/><Relationship Id="rId2" Type="http://schemas.openxmlformats.org/officeDocument/2006/relationships/hyperlink" Target="https://folk.ntnu.no/skoge/vgprosessregulering/papers-pensum/seborg-c20ModelPredictiveControl.pdf" TargetMode="External"/><Relationship Id="rId1" Type="http://schemas.openxmlformats.org/officeDocument/2006/relationships/slideLayout" Target="../slideLayouts/slideLayout39.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 Target="slide2.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hyperlink" Target="https://en.wikipedia.org/wiki/Linear%E2%80%93quadratic_regulator" TargetMode="Externa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e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hyperlink" Target="https://www.youtube.com/watch?v=E_RDCFOlJx4" TargetMode="Externa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hyperlink" Target="https://www.researchgate.net/publication/322758805_Optimization_of_the_linear_quadratic_regulator_LQR_control_quarter_car_suspension_system_using_genetic_algorithm" TargetMode="External"/><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22.xml.rels><?xml version="1.0" encoding="UTF-8" standalone="yes"?>
<Relationships xmlns="http://schemas.openxmlformats.org/package/2006/relationships"><Relationship Id="rId3" Type="http://schemas.openxmlformats.org/officeDocument/2006/relationships/hyperlink" Target="http://&#160;https:/www.mathworks.com/videos/state-space-part-4-what-is-lqr-control-1551955957637.html" TargetMode="External"/><Relationship Id="rId2" Type="http://schemas.openxmlformats.org/officeDocument/2006/relationships/hyperlink" Target="https://www.youtube.com/watch?v=wEevt2a4SKI" TargetMode="External"/><Relationship Id="rId1" Type="http://schemas.openxmlformats.org/officeDocument/2006/relationships/slideLayout" Target="../slideLayouts/slideLayout2.xml"/><Relationship Id="rId4" Type="http://schemas.openxmlformats.org/officeDocument/2006/relationships/hyperlink" Target="https://www.researchgate.net/publication/322758805_Optimization_of_the_linear_quadratic_regulator_LQR_control_quarter_car_suspension_system_using_genetic_algorithm"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hyperlink" Target="http://SOhttps:/en.wikipedia.org/wiki/H-infinity_methods_in_control_theory" TargetMode="External"/><Relationship Id="rId2" Type="http://schemas.openxmlformats.org/officeDocument/2006/relationships/image" Target="../media/image33.png"/><Relationship Id="rId1" Type="http://schemas.openxmlformats.org/officeDocument/2006/relationships/slideLayout" Target="../slideLayouts/slideLayout2.xml"/><Relationship Id="rId4" Type="http://schemas.openxmlformats.org/officeDocument/2006/relationships/image" Target="../media/image34.jpeg"/></Relationships>
</file>

<file path=ppt/slides/_rels/slide2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in.mathworks.com/help/robust/gs/active-suspension-control-design.html" TargetMode="External"/><Relationship Id="rId2" Type="http://schemas.openxmlformats.org/officeDocument/2006/relationships/hyperlink" Target="https://youtu.be/Loc1HcvQJ5E" TargetMode="External"/><Relationship Id="rId1" Type="http://schemas.openxmlformats.org/officeDocument/2006/relationships/slideLayout" Target="../slideLayouts/slideLayout2.xml"/><Relationship Id="rId4" Type="http://schemas.openxmlformats.org/officeDocument/2006/relationships/hyperlink" Target="https://youtu.be/W92vSYRJbug"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6.jpeg"/><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 Target="slide2.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hyperlink" Target="http://c" TargetMode="External"/><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cs" TargetMode="External"/><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c"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 Target="slide2.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37.xml"/></Relationships>
</file>

<file path=ppt/slides/_rels/slide9.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3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69627" y="953804"/>
            <a:ext cx="5330410" cy="669433"/>
          </a:xfrm>
        </p:spPr>
        <p:txBody>
          <a:bodyPr/>
          <a:lstStyle/>
          <a:p>
            <a:pPr algn="l"/>
            <a:r>
              <a:rPr lang="en-US" sz="2400" b="1">
                <a:cs typeface="Calibri"/>
              </a:rPr>
              <a:t>Automotive Examples of different types of controllers in control systems</a:t>
            </a:r>
            <a:endParaRPr lang="en-US" sz="2400" b="1" dirty="0">
              <a:cs typeface="Calibri"/>
            </a:endParaRPr>
          </a:p>
        </p:txBody>
      </p:sp>
      <p:sp>
        <p:nvSpPr>
          <p:cNvPr id="5" name="Text Placeholder 4"/>
          <p:cNvSpPr>
            <a:spLocks noGrp="1"/>
          </p:cNvSpPr>
          <p:nvPr>
            <p:ph type="body" sz="quarter" idx="10"/>
          </p:nvPr>
        </p:nvSpPr>
        <p:spPr>
          <a:xfrm>
            <a:off x="1169627" y="1854410"/>
            <a:ext cx="3643967" cy="347682"/>
          </a:xfrm>
        </p:spPr>
        <p:txBody>
          <a:bodyPr/>
          <a:lstStyle/>
          <a:p>
            <a:r>
              <a:rPr lang="en-US" b="1" dirty="0"/>
              <a:t> </a:t>
            </a:r>
          </a:p>
        </p:txBody>
      </p:sp>
      <p:pic>
        <p:nvPicPr>
          <p:cNvPr id="11" name="Picture Placeholder 10"/>
          <p:cNvPicPr>
            <a:picLocks noGrp="1" noChangeAspect="1"/>
          </p:cNvPicPr>
          <p:nvPr>
            <p:ph type="pic" sz="quarter" idx="14"/>
          </p:nvPr>
        </p:nvPicPr>
        <p:blipFill>
          <a:blip r:embed="rId2" cstate="email"/>
          <a:srcRect/>
          <a:stretch>
            <a:fillRect/>
          </a:stretch>
        </p:blipFill>
        <p:spPr/>
      </p:pic>
      <p:pic>
        <p:nvPicPr>
          <p:cNvPr id="7" name="Picture 6"/>
          <p:cNvPicPr>
            <a:picLocks noChangeAspect="1"/>
          </p:cNvPicPr>
          <p:nvPr/>
        </p:nvPicPr>
        <p:blipFill rotWithShape="1">
          <a:blip r:embed="rId3" cstate="email"/>
          <a:srcRect/>
          <a:stretch>
            <a:fillRect/>
          </a:stretch>
        </p:blipFill>
        <p:spPr>
          <a:xfrm>
            <a:off x="188104" y="3572539"/>
            <a:ext cx="2211573" cy="113413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89152-F736-4AF4-A427-9374A25B8A6C}"/>
              </a:ext>
            </a:extLst>
          </p:cNvPr>
          <p:cNvSpPr>
            <a:spLocks noGrp="1"/>
          </p:cNvSpPr>
          <p:nvPr>
            <p:ph type="title"/>
          </p:nvPr>
        </p:nvSpPr>
        <p:spPr/>
        <p:txBody>
          <a:bodyPr/>
          <a:lstStyle/>
          <a:p>
            <a:r>
              <a:rPr lang="en-US">
                <a:solidFill>
                  <a:schemeClr val="accent1"/>
                </a:solidFill>
              </a:rPr>
              <a:t>Automated Examples on Closed Loop System</a:t>
            </a:r>
            <a:endParaRPr lang="en-US"/>
          </a:p>
        </p:txBody>
      </p:sp>
      <p:graphicFrame>
        <p:nvGraphicFramePr>
          <p:cNvPr id="5" name="Table 4">
            <a:extLst>
              <a:ext uri="{FF2B5EF4-FFF2-40B4-BE49-F238E27FC236}">
                <a16:creationId xmlns:a16="http://schemas.microsoft.com/office/drawing/2014/main" id="{28A8BE97-693F-480A-B7C7-9B94F175ED48}"/>
              </a:ext>
            </a:extLst>
          </p:cNvPr>
          <p:cNvGraphicFramePr>
            <a:graphicFrameLocks noGrp="1"/>
          </p:cNvGraphicFramePr>
          <p:nvPr>
            <p:extLst>
              <p:ext uri="{D42A27DB-BD31-4B8C-83A1-F6EECF244321}">
                <p14:modId xmlns:p14="http://schemas.microsoft.com/office/powerpoint/2010/main" val="3621181729"/>
              </p:ext>
            </p:extLst>
          </p:nvPr>
        </p:nvGraphicFramePr>
        <p:xfrm>
          <a:off x="359492" y="1649975"/>
          <a:ext cx="4424514" cy="2534875"/>
        </p:xfrm>
        <a:graphic>
          <a:graphicData uri="http://schemas.openxmlformats.org/drawingml/2006/table">
            <a:tbl>
              <a:tblPr firstRow="1" bandRow="1">
                <a:tableStyleId>{5C22544A-7EE6-4342-B048-85BDC9FD1C3A}</a:tableStyleId>
              </a:tblPr>
              <a:tblGrid>
                <a:gridCol w="2258346">
                  <a:extLst>
                    <a:ext uri="{9D8B030D-6E8A-4147-A177-3AD203B41FA5}">
                      <a16:colId xmlns:a16="http://schemas.microsoft.com/office/drawing/2014/main" val="2098119460"/>
                    </a:ext>
                  </a:extLst>
                </a:gridCol>
                <a:gridCol w="2166168">
                  <a:extLst>
                    <a:ext uri="{9D8B030D-6E8A-4147-A177-3AD203B41FA5}">
                      <a16:colId xmlns:a16="http://schemas.microsoft.com/office/drawing/2014/main" val="2761878291"/>
                    </a:ext>
                  </a:extLst>
                </a:gridCol>
              </a:tblGrid>
              <a:tr h="506975">
                <a:tc gridSpan="2">
                  <a:txBody>
                    <a:bodyPr/>
                    <a:lstStyle/>
                    <a:p>
                      <a:pPr algn="l" fontAlgn="base"/>
                      <a:r>
                        <a:rPr lang="en-US">
                          <a:effectLst/>
                        </a:rPr>
                        <a:t>Auto Engine</a:t>
                      </a:r>
                      <a:endParaRPr lang="en-US" b="1">
                        <a:solidFill>
                          <a:srgbClr val="FFFFFF"/>
                        </a:solidFill>
                        <a:effectLst/>
                        <a:latin typeface="inherit"/>
                      </a:endParaRPr>
                    </a:p>
                  </a:txBody>
                  <a:tcPr marL="47625" marR="47625" marT="47625" marB="47625" anchor="ctr"/>
                </a:tc>
                <a:tc hMerge="1">
                  <a:txBody>
                    <a:bodyPr/>
                    <a:lstStyle/>
                    <a:p>
                      <a:endParaRPr lang="en-US"/>
                    </a:p>
                  </a:txBody>
                  <a:tcPr/>
                </a:tc>
                <a:extLst>
                  <a:ext uri="{0D108BD9-81ED-4DB2-BD59-A6C34878D82A}">
                    <a16:rowId xmlns:a16="http://schemas.microsoft.com/office/drawing/2014/main" val="2231693755"/>
                  </a:ext>
                </a:extLst>
              </a:tr>
              <a:tr h="506975">
                <a:tc>
                  <a:txBody>
                    <a:bodyPr/>
                    <a:lstStyle/>
                    <a:p>
                      <a:pPr algn="l" fontAlgn="base"/>
                      <a:r>
                        <a:rPr lang="en-US">
                          <a:effectLst/>
                        </a:rPr>
                        <a:t>Input</a:t>
                      </a:r>
                      <a:endParaRPr lang="en-US">
                        <a:effectLst/>
                        <a:latin typeface="inherit"/>
                      </a:endParaRPr>
                    </a:p>
                  </a:txBody>
                  <a:tcPr marL="47625" marR="47625" marT="47625" marB="47625" anchor="ctr"/>
                </a:tc>
                <a:tc>
                  <a:txBody>
                    <a:bodyPr/>
                    <a:lstStyle/>
                    <a:p>
                      <a:pPr algn="l" fontAlgn="base"/>
                      <a:r>
                        <a:rPr lang="en-US">
                          <a:effectLst/>
                        </a:rPr>
                        <a:t>Desired speed</a:t>
                      </a:r>
                      <a:endParaRPr lang="en-US">
                        <a:effectLst/>
                        <a:latin typeface="inherit"/>
                      </a:endParaRPr>
                    </a:p>
                  </a:txBody>
                  <a:tcPr marL="47625" marR="47625" marT="47625" marB="47625" anchor="ctr"/>
                </a:tc>
                <a:extLst>
                  <a:ext uri="{0D108BD9-81ED-4DB2-BD59-A6C34878D82A}">
                    <a16:rowId xmlns:a16="http://schemas.microsoft.com/office/drawing/2014/main" val="1576026897"/>
                  </a:ext>
                </a:extLst>
              </a:tr>
              <a:tr h="506975">
                <a:tc>
                  <a:txBody>
                    <a:bodyPr/>
                    <a:lstStyle/>
                    <a:p>
                      <a:pPr algn="l" fontAlgn="base"/>
                      <a:r>
                        <a:rPr lang="en-US">
                          <a:effectLst/>
                        </a:rPr>
                        <a:t>Plant</a:t>
                      </a:r>
                      <a:endParaRPr lang="en-US">
                        <a:effectLst/>
                        <a:latin typeface="inherit"/>
                      </a:endParaRPr>
                    </a:p>
                  </a:txBody>
                  <a:tcPr marL="47625" marR="47625" marT="47625" marB="47625" anchor="ctr"/>
                </a:tc>
                <a:tc>
                  <a:txBody>
                    <a:bodyPr/>
                    <a:lstStyle/>
                    <a:p>
                      <a:pPr algn="l" fontAlgn="base"/>
                      <a:r>
                        <a:rPr lang="en-US">
                          <a:effectLst/>
                        </a:rPr>
                        <a:t>Auto Engine</a:t>
                      </a:r>
                      <a:endParaRPr lang="en-US">
                        <a:effectLst/>
                        <a:latin typeface="inherit"/>
                      </a:endParaRPr>
                    </a:p>
                  </a:txBody>
                  <a:tcPr marL="47625" marR="47625" marT="47625" marB="47625" anchor="ctr"/>
                </a:tc>
                <a:extLst>
                  <a:ext uri="{0D108BD9-81ED-4DB2-BD59-A6C34878D82A}">
                    <a16:rowId xmlns:a16="http://schemas.microsoft.com/office/drawing/2014/main" val="4058860466"/>
                  </a:ext>
                </a:extLst>
              </a:tr>
              <a:tr h="506975">
                <a:tc>
                  <a:txBody>
                    <a:bodyPr/>
                    <a:lstStyle/>
                    <a:p>
                      <a:pPr algn="l" fontAlgn="base"/>
                      <a:r>
                        <a:rPr lang="en-US">
                          <a:effectLst/>
                        </a:rPr>
                        <a:t>Controller</a:t>
                      </a:r>
                      <a:endParaRPr lang="en-US">
                        <a:effectLst/>
                        <a:latin typeface="inherit"/>
                      </a:endParaRPr>
                    </a:p>
                  </a:txBody>
                  <a:tcPr marL="47625" marR="47625" marT="47625" marB="47625" anchor="ctr"/>
                </a:tc>
                <a:tc>
                  <a:txBody>
                    <a:bodyPr/>
                    <a:lstStyle/>
                    <a:p>
                      <a:pPr algn="l" fontAlgn="base"/>
                      <a:r>
                        <a:rPr lang="en-US">
                          <a:effectLst/>
                        </a:rPr>
                        <a:t>Cruise system</a:t>
                      </a:r>
                      <a:endParaRPr lang="en-US">
                        <a:effectLst/>
                        <a:latin typeface="inherit"/>
                      </a:endParaRPr>
                    </a:p>
                  </a:txBody>
                  <a:tcPr marL="47625" marR="47625" marT="47625" marB="47625" anchor="ctr"/>
                </a:tc>
                <a:extLst>
                  <a:ext uri="{0D108BD9-81ED-4DB2-BD59-A6C34878D82A}">
                    <a16:rowId xmlns:a16="http://schemas.microsoft.com/office/drawing/2014/main" val="1964384735"/>
                  </a:ext>
                </a:extLst>
              </a:tr>
              <a:tr h="506975">
                <a:tc>
                  <a:txBody>
                    <a:bodyPr/>
                    <a:lstStyle/>
                    <a:p>
                      <a:pPr algn="l" fontAlgn="base"/>
                      <a:r>
                        <a:rPr lang="en-US">
                          <a:effectLst/>
                        </a:rPr>
                        <a:t>Output</a:t>
                      </a:r>
                      <a:endParaRPr lang="en-US">
                        <a:effectLst/>
                        <a:latin typeface="inherit"/>
                      </a:endParaRPr>
                    </a:p>
                  </a:txBody>
                  <a:tcPr marL="47625" marR="47625" marT="47625" marB="47625" anchor="ctr"/>
                </a:tc>
                <a:tc>
                  <a:txBody>
                    <a:bodyPr/>
                    <a:lstStyle/>
                    <a:p>
                      <a:pPr algn="l" fontAlgn="base"/>
                      <a:r>
                        <a:rPr lang="en-US">
                          <a:effectLst/>
                        </a:rPr>
                        <a:t>Change in speed</a:t>
                      </a:r>
                      <a:endParaRPr lang="en-US">
                        <a:effectLst/>
                        <a:latin typeface="inherit"/>
                      </a:endParaRPr>
                    </a:p>
                  </a:txBody>
                  <a:tcPr marL="47625" marR="47625" marT="47625" marB="47625" anchor="ctr"/>
                </a:tc>
                <a:extLst>
                  <a:ext uri="{0D108BD9-81ED-4DB2-BD59-A6C34878D82A}">
                    <a16:rowId xmlns:a16="http://schemas.microsoft.com/office/drawing/2014/main" val="654159993"/>
                  </a:ext>
                </a:extLst>
              </a:tr>
            </a:tbl>
          </a:graphicData>
        </a:graphic>
      </p:graphicFrame>
      <p:sp>
        <p:nvSpPr>
          <p:cNvPr id="6" name="TextBox 5">
            <a:extLst>
              <a:ext uri="{FF2B5EF4-FFF2-40B4-BE49-F238E27FC236}">
                <a16:creationId xmlns:a16="http://schemas.microsoft.com/office/drawing/2014/main" id="{801CAEA1-C493-4FA0-8A44-5E78DE76120B}"/>
              </a:ext>
            </a:extLst>
          </p:cNvPr>
          <p:cNvSpPr txBox="1"/>
          <p:nvPr/>
        </p:nvSpPr>
        <p:spPr>
          <a:xfrm>
            <a:off x="306030" y="665521"/>
            <a:ext cx="8531940" cy="9618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a:solidFill>
                  <a:srgbClr val="3498DB"/>
                </a:solidFill>
                <a:latin typeface="inherit"/>
              </a:rPr>
              <a:t>2. Auto Engine</a:t>
            </a:r>
          </a:p>
          <a:p>
            <a:r>
              <a:rPr lang="en-US">
                <a:solidFill>
                  <a:srgbClr val="444444"/>
                </a:solidFill>
                <a:latin typeface="Open Sans"/>
              </a:rPr>
              <a:t>The tachometer in auto engine generates a voltage proportional to the speed of the shaft. The voltage is subtracted from the input voltage to calculate an error voltage that provides information about current speed and desired speed. The error voltage is then used to arrange the throttle after amplification.</a:t>
            </a:r>
          </a:p>
        </p:txBody>
      </p:sp>
      <p:pic>
        <p:nvPicPr>
          <p:cNvPr id="4" name="Picture 6">
            <a:extLst>
              <a:ext uri="{FF2B5EF4-FFF2-40B4-BE49-F238E27FC236}">
                <a16:creationId xmlns:a16="http://schemas.microsoft.com/office/drawing/2014/main" id="{4A5D758F-6F50-4771-8F20-2338F5F46598}"/>
              </a:ext>
            </a:extLst>
          </p:cNvPr>
          <p:cNvPicPr>
            <a:picLocks noChangeAspect="1"/>
          </p:cNvPicPr>
          <p:nvPr/>
        </p:nvPicPr>
        <p:blipFill>
          <a:blip r:embed="rId2"/>
          <a:stretch>
            <a:fillRect/>
          </a:stretch>
        </p:blipFill>
        <p:spPr>
          <a:xfrm>
            <a:off x="5191433" y="1631984"/>
            <a:ext cx="3646538" cy="2635388"/>
          </a:xfrm>
          <a:prstGeom prst="rect">
            <a:avLst/>
          </a:prstGeom>
        </p:spPr>
      </p:pic>
      <p:sp>
        <p:nvSpPr>
          <p:cNvPr id="7" name="TextBox 6">
            <a:extLst>
              <a:ext uri="{FF2B5EF4-FFF2-40B4-BE49-F238E27FC236}">
                <a16:creationId xmlns:a16="http://schemas.microsoft.com/office/drawing/2014/main" id="{8156937E-1C12-4A25-8EC0-26A400D98964}"/>
              </a:ext>
            </a:extLst>
          </p:cNvPr>
          <p:cNvSpPr txBox="1"/>
          <p:nvPr/>
        </p:nvSpPr>
        <p:spPr>
          <a:xfrm>
            <a:off x="306028" y="4269657"/>
            <a:ext cx="8531940"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a:ea typeface="+mn-lt"/>
                <a:cs typeface="+mn-lt"/>
              </a:rPr>
              <a:t>SOURCE: </a:t>
            </a:r>
            <a:r>
              <a:rPr lang="en-US" sz="800" dirty="0">
                <a:ea typeface="+mn-lt"/>
                <a:cs typeface="+mn-lt"/>
              </a:rPr>
              <a:t>https://www.electricalengineering.xyz/article/top-10-examples-of-closed-loop-control-systems-practical-applications/</a:t>
            </a:r>
            <a:endParaRPr lang="en-US" sz="800" dirty="0">
              <a:cs typeface="Calibri"/>
            </a:endParaRPr>
          </a:p>
        </p:txBody>
      </p:sp>
    </p:spTree>
    <p:extLst>
      <p:ext uri="{BB962C8B-B14F-4D97-AF65-F5344CB8AC3E}">
        <p14:creationId xmlns:p14="http://schemas.microsoft.com/office/powerpoint/2010/main" val="1522918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D9EF0-B0C9-4728-9AC2-877412076F70}"/>
              </a:ext>
            </a:extLst>
          </p:cNvPr>
          <p:cNvSpPr>
            <a:spLocks noGrp="1"/>
          </p:cNvSpPr>
          <p:nvPr>
            <p:ph type="title"/>
          </p:nvPr>
        </p:nvSpPr>
        <p:spPr/>
        <p:txBody>
          <a:bodyPr/>
          <a:lstStyle/>
          <a:p>
            <a:r>
              <a:rPr lang="en-US">
                <a:solidFill>
                  <a:schemeClr val="accent1"/>
                </a:solidFill>
              </a:rPr>
              <a:t>Automated Examples on Closed Loop System</a:t>
            </a:r>
            <a:endParaRPr lang="en-US"/>
          </a:p>
        </p:txBody>
      </p:sp>
      <p:graphicFrame>
        <p:nvGraphicFramePr>
          <p:cNvPr id="8" name="Table 7">
            <a:extLst>
              <a:ext uri="{FF2B5EF4-FFF2-40B4-BE49-F238E27FC236}">
                <a16:creationId xmlns:a16="http://schemas.microsoft.com/office/drawing/2014/main" id="{989F9F78-0BA1-461E-B50E-39760E3DBCEE}"/>
              </a:ext>
            </a:extLst>
          </p:cNvPr>
          <p:cNvGraphicFramePr>
            <a:graphicFrameLocks noGrp="1"/>
          </p:cNvGraphicFramePr>
          <p:nvPr>
            <p:extLst>
              <p:ext uri="{D42A27DB-BD31-4B8C-83A1-F6EECF244321}">
                <p14:modId xmlns:p14="http://schemas.microsoft.com/office/powerpoint/2010/main" val="2210944973"/>
              </p:ext>
            </p:extLst>
          </p:nvPr>
        </p:nvGraphicFramePr>
        <p:xfrm>
          <a:off x="405580" y="1594669"/>
          <a:ext cx="3676360" cy="2710015"/>
        </p:xfrm>
        <a:graphic>
          <a:graphicData uri="http://schemas.openxmlformats.org/drawingml/2006/table">
            <a:tbl>
              <a:tblPr firstRow="1" bandRow="1">
                <a:tableStyleId>{5C22544A-7EE6-4342-B048-85BDC9FD1C3A}</a:tableStyleId>
              </a:tblPr>
              <a:tblGrid>
                <a:gridCol w="1838180">
                  <a:extLst>
                    <a:ext uri="{9D8B030D-6E8A-4147-A177-3AD203B41FA5}">
                      <a16:colId xmlns:a16="http://schemas.microsoft.com/office/drawing/2014/main" val="420468104"/>
                    </a:ext>
                  </a:extLst>
                </a:gridCol>
                <a:gridCol w="1838180">
                  <a:extLst>
                    <a:ext uri="{9D8B030D-6E8A-4147-A177-3AD203B41FA5}">
                      <a16:colId xmlns:a16="http://schemas.microsoft.com/office/drawing/2014/main" val="2698543903"/>
                    </a:ext>
                  </a:extLst>
                </a:gridCol>
              </a:tblGrid>
              <a:tr h="542003">
                <a:tc gridSpan="2">
                  <a:txBody>
                    <a:bodyPr/>
                    <a:lstStyle/>
                    <a:p>
                      <a:pPr algn="l" fontAlgn="base"/>
                      <a:r>
                        <a:rPr lang="en-US">
                          <a:effectLst/>
                        </a:rPr>
                        <a:t>Turbine water control</a:t>
                      </a:r>
                      <a:endParaRPr lang="en-US">
                        <a:solidFill>
                          <a:srgbClr val="FFFFFF"/>
                        </a:solidFill>
                        <a:effectLst/>
                        <a:latin typeface="inherit"/>
                      </a:endParaRPr>
                    </a:p>
                  </a:txBody>
                  <a:tcPr marL="47625" marR="47625" marT="47625" marB="47625" anchor="ctr"/>
                </a:tc>
                <a:tc hMerge="1">
                  <a:txBody>
                    <a:bodyPr/>
                    <a:lstStyle/>
                    <a:p>
                      <a:endParaRPr lang="en-US"/>
                    </a:p>
                  </a:txBody>
                  <a:tcPr/>
                </a:tc>
                <a:extLst>
                  <a:ext uri="{0D108BD9-81ED-4DB2-BD59-A6C34878D82A}">
                    <a16:rowId xmlns:a16="http://schemas.microsoft.com/office/drawing/2014/main" val="676537421"/>
                  </a:ext>
                </a:extLst>
              </a:tr>
              <a:tr h="542003">
                <a:tc>
                  <a:txBody>
                    <a:bodyPr/>
                    <a:lstStyle/>
                    <a:p>
                      <a:pPr fontAlgn="base"/>
                      <a:r>
                        <a:rPr lang="en-US">
                          <a:effectLst/>
                        </a:rPr>
                        <a:t>Input</a:t>
                      </a:r>
                      <a:endParaRPr lang="en-US">
                        <a:effectLst/>
                        <a:latin typeface="inherit"/>
                      </a:endParaRPr>
                    </a:p>
                  </a:txBody>
                  <a:tcPr marL="47625" marR="47625" marT="47625" marB="47625" anchor="ctr"/>
                </a:tc>
                <a:tc>
                  <a:txBody>
                    <a:bodyPr/>
                    <a:lstStyle/>
                    <a:p>
                      <a:pPr fontAlgn="base"/>
                      <a:r>
                        <a:rPr lang="en-US">
                          <a:effectLst/>
                        </a:rPr>
                        <a:t>Flow rate of water</a:t>
                      </a:r>
                      <a:endParaRPr lang="en-US">
                        <a:effectLst/>
                        <a:latin typeface="inherit"/>
                      </a:endParaRPr>
                    </a:p>
                  </a:txBody>
                  <a:tcPr marL="47625" marR="47625" marT="47625" marB="47625" anchor="ctr"/>
                </a:tc>
                <a:extLst>
                  <a:ext uri="{0D108BD9-81ED-4DB2-BD59-A6C34878D82A}">
                    <a16:rowId xmlns:a16="http://schemas.microsoft.com/office/drawing/2014/main" val="2755396054"/>
                  </a:ext>
                </a:extLst>
              </a:tr>
              <a:tr h="542003">
                <a:tc>
                  <a:txBody>
                    <a:bodyPr/>
                    <a:lstStyle/>
                    <a:p>
                      <a:pPr fontAlgn="base"/>
                      <a:r>
                        <a:rPr lang="en-US">
                          <a:effectLst/>
                        </a:rPr>
                        <a:t>Plant</a:t>
                      </a:r>
                      <a:endParaRPr lang="en-US">
                        <a:effectLst/>
                        <a:latin typeface="inherit"/>
                      </a:endParaRPr>
                    </a:p>
                  </a:txBody>
                  <a:tcPr marL="47625" marR="47625" marT="47625" marB="47625" anchor="ctr"/>
                </a:tc>
                <a:tc>
                  <a:txBody>
                    <a:bodyPr/>
                    <a:lstStyle/>
                    <a:p>
                      <a:pPr fontAlgn="base"/>
                      <a:r>
                        <a:rPr lang="en-US">
                          <a:effectLst/>
                        </a:rPr>
                        <a:t>DAM</a:t>
                      </a:r>
                      <a:endParaRPr lang="en-US">
                        <a:effectLst/>
                        <a:latin typeface="inherit"/>
                      </a:endParaRPr>
                    </a:p>
                  </a:txBody>
                  <a:tcPr marL="47625" marR="47625" marT="47625" marB="47625" anchor="ctr"/>
                </a:tc>
                <a:extLst>
                  <a:ext uri="{0D108BD9-81ED-4DB2-BD59-A6C34878D82A}">
                    <a16:rowId xmlns:a16="http://schemas.microsoft.com/office/drawing/2014/main" val="4052410854"/>
                  </a:ext>
                </a:extLst>
              </a:tr>
              <a:tr h="542003">
                <a:tc>
                  <a:txBody>
                    <a:bodyPr/>
                    <a:lstStyle/>
                    <a:p>
                      <a:pPr fontAlgn="base"/>
                      <a:r>
                        <a:rPr lang="en-US">
                          <a:effectLst/>
                        </a:rPr>
                        <a:t>Controller</a:t>
                      </a:r>
                      <a:endParaRPr lang="en-US">
                        <a:effectLst/>
                        <a:latin typeface="inherit"/>
                      </a:endParaRPr>
                    </a:p>
                  </a:txBody>
                  <a:tcPr marL="47625" marR="47625" marT="47625" marB="47625" anchor="ctr"/>
                </a:tc>
                <a:tc>
                  <a:txBody>
                    <a:bodyPr/>
                    <a:lstStyle/>
                    <a:p>
                      <a:pPr fontAlgn="base"/>
                      <a:r>
                        <a:rPr lang="en-US">
                          <a:effectLst/>
                        </a:rPr>
                        <a:t>Governor sets</a:t>
                      </a:r>
                      <a:endParaRPr lang="en-US">
                        <a:effectLst/>
                        <a:latin typeface="inherit"/>
                      </a:endParaRPr>
                    </a:p>
                  </a:txBody>
                  <a:tcPr marL="47625" marR="47625" marT="47625" marB="47625" anchor="ctr"/>
                </a:tc>
                <a:extLst>
                  <a:ext uri="{0D108BD9-81ED-4DB2-BD59-A6C34878D82A}">
                    <a16:rowId xmlns:a16="http://schemas.microsoft.com/office/drawing/2014/main" val="3210667352"/>
                  </a:ext>
                </a:extLst>
              </a:tr>
              <a:tr h="542003">
                <a:tc>
                  <a:txBody>
                    <a:bodyPr/>
                    <a:lstStyle/>
                    <a:p>
                      <a:pPr fontAlgn="base"/>
                      <a:r>
                        <a:rPr lang="en-US">
                          <a:effectLst/>
                        </a:rPr>
                        <a:t>Output</a:t>
                      </a:r>
                      <a:endParaRPr lang="en-US">
                        <a:effectLst/>
                        <a:latin typeface="inherit"/>
                      </a:endParaRPr>
                    </a:p>
                  </a:txBody>
                  <a:tcPr marL="47625" marR="47625" marT="47625" marB="47625" anchor="ctr"/>
                </a:tc>
                <a:tc>
                  <a:txBody>
                    <a:bodyPr/>
                    <a:lstStyle/>
                    <a:p>
                      <a:pPr fontAlgn="base"/>
                      <a:r>
                        <a:rPr lang="en-US">
                          <a:effectLst/>
                        </a:rPr>
                        <a:t>Change of flow rate</a:t>
                      </a:r>
                      <a:endParaRPr lang="en-US">
                        <a:effectLst/>
                        <a:latin typeface="inherit"/>
                      </a:endParaRPr>
                    </a:p>
                  </a:txBody>
                  <a:tcPr marL="47625" marR="47625" marT="47625" marB="47625" anchor="ctr"/>
                </a:tc>
                <a:extLst>
                  <a:ext uri="{0D108BD9-81ED-4DB2-BD59-A6C34878D82A}">
                    <a16:rowId xmlns:a16="http://schemas.microsoft.com/office/drawing/2014/main" val="2264765154"/>
                  </a:ext>
                </a:extLst>
              </a:tr>
            </a:tbl>
          </a:graphicData>
        </a:graphic>
      </p:graphicFrame>
      <p:sp>
        <p:nvSpPr>
          <p:cNvPr id="9" name="TextBox 8">
            <a:extLst>
              <a:ext uri="{FF2B5EF4-FFF2-40B4-BE49-F238E27FC236}">
                <a16:creationId xmlns:a16="http://schemas.microsoft.com/office/drawing/2014/main" id="{70BB9B96-2991-4D98-BB7B-693ACFA099A5}"/>
              </a:ext>
            </a:extLst>
          </p:cNvPr>
          <p:cNvSpPr txBox="1"/>
          <p:nvPr/>
        </p:nvSpPr>
        <p:spPr>
          <a:xfrm>
            <a:off x="306029" y="647085"/>
            <a:ext cx="8531941" cy="7232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a:solidFill>
                  <a:srgbClr val="3498DB"/>
                </a:solidFill>
                <a:latin typeface="inherit"/>
              </a:rPr>
              <a:t>3. Turbine Water Control System at power Station</a:t>
            </a:r>
          </a:p>
          <a:p>
            <a:r>
              <a:rPr lang="en-US">
                <a:solidFill>
                  <a:srgbClr val="444444"/>
                </a:solidFill>
                <a:latin typeface="Open Sans"/>
              </a:rPr>
              <a:t>In modern hydroelectric power stations, the level of water coming from the nozzles and gate is adjusted using automatic controls.</a:t>
            </a:r>
          </a:p>
        </p:txBody>
      </p:sp>
      <p:pic>
        <p:nvPicPr>
          <p:cNvPr id="10" name="Picture 10" descr="Diagram&#10;&#10;Description automatically generated">
            <a:extLst>
              <a:ext uri="{FF2B5EF4-FFF2-40B4-BE49-F238E27FC236}">
                <a16:creationId xmlns:a16="http://schemas.microsoft.com/office/drawing/2014/main" id="{ABB2911C-6FF4-4F31-A653-84CBE77F036F}"/>
              </a:ext>
            </a:extLst>
          </p:cNvPr>
          <p:cNvPicPr>
            <a:picLocks noChangeAspect="1"/>
          </p:cNvPicPr>
          <p:nvPr/>
        </p:nvPicPr>
        <p:blipFill>
          <a:blip r:embed="rId2"/>
          <a:stretch>
            <a:fillRect/>
          </a:stretch>
        </p:blipFill>
        <p:spPr>
          <a:xfrm>
            <a:off x="4454013" y="1513553"/>
            <a:ext cx="4383957" cy="3093474"/>
          </a:xfrm>
          <a:prstGeom prst="rect">
            <a:avLst/>
          </a:prstGeom>
        </p:spPr>
      </p:pic>
      <p:sp>
        <p:nvSpPr>
          <p:cNvPr id="11" name="TextBox 10">
            <a:extLst>
              <a:ext uri="{FF2B5EF4-FFF2-40B4-BE49-F238E27FC236}">
                <a16:creationId xmlns:a16="http://schemas.microsoft.com/office/drawing/2014/main" id="{B4183FA6-FFC6-4099-A762-7BBBF90EDD4F}"/>
              </a:ext>
            </a:extLst>
          </p:cNvPr>
          <p:cNvSpPr txBox="1"/>
          <p:nvPr/>
        </p:nvSpPr>
        <p:spPr>
          <a:xfrm>
            <a:off x="306028" y="4324964"/>
            <a:ext cx="8504287"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a:t>SOURCE: https://www.electricalengineering.xyz/article/top-10-examples-of-closed-loop-control-systems-practical-applications/</a:t>
            </a:r>
            <a:endParaRPr lang="en-US" sz="800">
              <a:ea typeface="+mn-lt"/>
              <a:cs typeface="+mn-lt"/>
            </a:endParaRPr>
          </a:p>
          <a:p>
            <a:pPr algn="l"/>
            <a:endParaRPr lang="en-US" sz="800" dirty="0">
              <a:cs typeface="Calibri"/>
            </a:endParaRPr>
          </a:p>
        </p:txBody>
      </p:sp>
    </p:spTree>
    <p:extLst>
      <p:ext uri="{BB962C8B-B14F-4D97-AF65-F5344CB8AC3E}">
        <p14:creationId xmlns:p14="http://schemas.microsoft.com/office/powerpoint/2010/main" val="29913806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DA514-D6F1-4514-8F00-130BDD070304}"/>
              </a:ext>
            </a:extLst>
          </p:cNvPr>
          <p:cNvSpPr>
            <a:spLocks noGrp="1"/>
          </p:cNvSpPr>
          <p:nvPr>
            <p:ph type="title"/>
          </p:nvPr>
        </p:nvSpPr>
        <p:spPr/>
        <p:txBody>
          <a:bodyPr/>
          <a:lstStyle/>
          <a:p>
            <a:r>
              <a:rPr lang="en-US" b="1">
                <a:solidFill>
                  <a:schemeClr val="accent1"/>
                </a:solidFill>
                <a:latin typeface="Calibri"/>
                <a:cs typeface="Calibri"/>
              </a:rPr>
              <a:t>More insights and Examples into the topic</a:t>
            </a:r>
            <a:endParaRPr lang="en-US" b="1">
              <a:solidFill>
                <a:schemeClr val="accent1"/>
              </a:solidFill>
            </a:endParaRPr>
          </a:p>
        </p:txBody>
      </p:sp>
      <p:sp>
        <p:nvSpPr>
          <p:cNvPr id="3" name="Content Placeholder 2">
            <a:extLst>
              <a:ext uri="{FF2B5EF4-FFF2-40B4-BE49-F238E27FC236}">
                <a16:creationId xmlns:a16="http://schemas.microsoft.com/office/drawing/2014/main" id="{A60C5CC0-1461-44F8-AE4B-DEA4E8C9ACE5}"/>
              </a:ext>
            </a:extLst>
          </p:cNvPr>
          <p:cNvSpPr>
            <a:spLocks noGrp="1"/>
          </p:cNvSpPr>
          <p:nvPr>
            <p:ph idx="1"/>
          </p:nvPr>
        </p:nvSpPr>
        <p:spPr/>
        <p:txBody>
          <a:bodyPr vert="horz" lIns="68579" tIns="34289" rIns="68579" bIns="34289" rtlCol="0" anchor="t">
            <a:normAutofit/>
          </a:bodyPr>
          <a:lstStyle/>
          <a:p>
            <a:endParaRPr lang="en-US" dirty="0"/>
          </a:p>
          <a:p>
            <a:endParaRPr lang="en-US" dirty="0"/>
          </a:p>
          <a:p>
            <a:r>
              <a:rPr lang="en-US"/>
              <a:t>Advanced Distribution Management Systems by NREL</a:t>
            </a:r>
            <a:endParaRPr lang="en-US">
              <a:cs typeface="Calibri"/>
            </a:endParaRPr>
          </a:p>
          <a:p>
            <a:pPr marL="0" indent="0">
              <a:buNone/>
            </a:pPr>
            <a:r>
              <a:rPr lang="en-US">
                <a:ea typeface="+mn-lt"/>
                <a:cs typeface="+mn-lt"/>
              </a:rPr>
              <a:t>                    </a:t>
            </a:r>
            <a:r>
              <a:rPr lang="en-US" dirty="0">
                <a:ea typeface="+mn-lt"/>
                <a:cs typeface="+mn-lt"/>
                <a:hlinkClick r:id="rId2"/>
              </a:rPr>
              <a:t>https://youtu.be/ZeDxFKhpssg</a:t>
            </a:r>
            <a:endParaRPr lang="en-US">
              <a:ea typeface="+mn-lt"/>
              <a:cs typeface="+mn-lt"/>
            </a:endParaRPr>
          </a:p>
          <a:p>
            <a:pPr marL="0" indent="0">
              <a:buNone/>
            </a:pPr>
            <a:endParaRPr lang="en-US" dirty="0">
              <a:cs typeface="Calibri"/>
            </a:endParaRPr>
          </a:p>
          <a:p>
            <a:r>
              <a:rPr lang="en-US">
                <a:cs typeface="Calibri"/>
              </a:rPr>
              <a:t>Missile launching Control System</a:t>
            </a:r>
            <a:endParaRPr lang="en-US" dirty="0">
              <a:cs typeface="Calibri"/>
            </a:endParaRPr>
          </a:p>
          <a:p>
            <a:pPr marL="0" indent="0">
              <a:buNone/>
            </a:pPr>
            <a:r>
              <a:rPr lang="en-US">
                <a:cs typeface="Calibri"/>
              </a:rPr>
              <a:t>           </a:t>
            </a:r>
            <a:r>
              <a:rPr lang="en-US" dirty="0">
                <a:cs typeface="Calibri"/>
              </a:rPr>
              <a:t>           </a:t>
            </a:r>
            <a:r>
              <a:rPr lang="en-US" dirty="0">
                <a:ea typeface="+mn-lt"/>
                <a:cs typeface="+mn-lt"/>
                <a:hlinkClick r:id="rId3"/>
              </a:rPr>
              <a:t>https://www.youtube.com/watch?v=zgAUABWNo28</a:t>
            </a:r>
            <a:endParaRPr lang="en-US" dirty="0">
              <a:cs typeface="Calibri"/>
            </a:endParaRPr>
          </a:p>
          <a:p>
            <a:pPr marL="0" indent="0">
              <a:buNone/>
            </a:pPr>
            <a:endParaRPr lang="en-US" dirty="0">
              <a:cs typeface="Calibri"/>
            </a:endParaRPr>
          </a:p>
          <a:p>
            <a:r>
              <a:rPr lang="en-US">
                <a:cs typeface="Calibri"/>
              </a:rPr>
              <a:t>Closed Loop Automation Overview</a:t>
            </a:r>
            <a:endParaRPr lang="en-US" dirty="0">
              <a:cs typeface="Calibri"/>
            </a:endParaRPr>
          </a:p>
          <a:p>
            <a:pPr marL="0" indent="0">
              <a:buNone/>
            </a:pPr>
            <a:r>
              <a:rPr lang="en-US">
                <a:cs typeface="Calibri"/>
              </a:rPr>
              <a:t>   </a:t>
            </a:r>
            <a:r>
              <a:rPr lang="en-US" dirty="0">
                <a:cs typeface="Calibri"/>
              </a:rPr>
              <a:t>                   </a:t>
            </a:r>
            <a:r>
              <a:rPr lang="en-US" dirty="0">
                <a:ea typeface="+mn-lt"/>
                <a:cs typeface="+mn-lt"/>
                <a:hlinkClick r:id="rId4"/>
              </a:rPr>
              <a:t>https://www.youtube.com/watch?v=fpJ8y1n30kA</a:t>
            </a:r>
          </a:p>
          <a:p>
            <a:pPr marL="0" indent="0">
              <a:buNone/>
            </a:pPr>
            <a:endParaRPr lang="en-US" dirty="0">
              <a:cs typeface="Calibri"/>
            </a:endParaRPr>
          </a:p>
          <a:p>
            <a:pPr marL="0" indent="0">
              <a:buNone/>
            </a:pPr>
            <a:endParaRPr lang="en-US" dirty="0">
              <a:cs typeface="Calibri"/>
            </a:endParaRPr>
          </a:p>
        </p:txBody>
      </p:sp>
    </p:spTree>
    <p:extLst>
      <p:ext uri="{BB962C8B-B14F-4D97-AF65-F5344CB8AC3E}">
        <p14:creationId xmlns:p14="http://schemas.microsoft.com/office/powerpoint/2010/main" val="6932707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b="1" dirty="0">
                <a:cs typeface="Calibri"/>
              </a:rPr>
              <a:t>MODEL PREDICTIVE CONTROL(MPC)</a:t>
            </a:r>
          </a:p>
        </p:txBody>
      </p:sp>
      <p:pic>
        <p:nvPicPr>
          <p:cNvPr id="3" name="Picture 2">
            <a:hlinkClick r:id="" action="ppaction://noaction"/>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8387295" y="4208386"/>
            <a:ext cx="540454" cy="525393"/>
          </a:xfrm>
          <a:prstGeom prst="ellipse">
            <a:avLst/>
          </a:prstGeom>
          <a:ln w="63500" cap="rnd">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Tree>
    <p:extLst>
      <p:ext uri="{BB962C8B-B14F-4D97-AF65-F5344CB8AC3E}">
        <p14:creationId xmlns:p14="http://schemas.microsoft.com/office/powerpoint/2010/main" val="41309962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000" b="1" dirty="0">
                <a:latin typeface="Calibri"/>
                <a:cs typeface="Calibri"/>
              </a:rPr>
              <a:t>Basic Structure of MPC</a:t>
            </a:r>
          </a:p>
        </p:txBody>
      </p:sp>
      <p:sp>
        <p:nvSpPr>
          <p:cNvPr id="6" name="Content Placeholder 5">
            <a:extLst>
              <a:ext uri="{FF2B5EF4-FFF2-40B4-BE49-F238E27FC236}">
                <a16:creationId xmlns:a16="http://schemas.microsoft.com/office/drawing/2014/main" id="{DC21E6DF-0A24-4313-9561-35581ACD3C67}"/>
              </a:ext>
            </a:extLst>
          </p:cNvPr>
          <p:cNvSpPr>
            <a:spLocks noGrp="1"/>
          </p:cNvSpPr>
          <p:nvPr>
            <p:ph idx="1"/>
          </p:nvPr>
        </p:nvSpPr>
        <p:spPr/>
        <p:txBody>
          <a:bodyPr vert="horz" lIns="68579" tIns="34289" rIns="68579" bIns="34289" rtlCol="0" anchor="t">
            <a:normAutofit/>
          </a:bodyPr>
          <a:lstStyle/>
          <a:p>
            <a:pPr marL="170811" indent="-170811"/>
            <a:endParaRPr lang="en-US" dirty="0">
              <a:cs typeface="Calibri"/>
            </a:endParaRPr>
          </a:p>
          <a:p>
            <a:pPr marL="0" indent="0">
              <a:buNone/>
            </a:pPr>
            <a:endParaRPr lang="en-US" dirty="0">
              <a:cs typeface="Calibri"/>
            </a:endParaRPr>
          </a:p>
        </p:txBody>
      </p:sp>
      <p:pic>
        <p:nvPicPr>
          <p:cNvPr id="5" name="Picture 4">
            <a:extLst>
              <a:ext uri="{FF2B5EF4-FFF2-40B4-BE49-F238E27FC236}">
                <a16:creationId xmlns:a16="http://schemas.microsoft.com/office/drawing/2014/main" id="{C15D572D-740B-473C-B719-2CB7D1CF9DCB}"/>
              </a:ext>
            </a:extLst>
          </p:cNvPr>
          <p:cNvPicPr>
            <a:picLocks noChangeAspect="1"/>
          </p:cNvPicPr>
          <p:nvPr/>
        </p:nvPicPr>
        <p:blipFill>
          <a:blip r:embed="rId2"/>
          <a:stretch>
            <a:fillRect/>
          </a:stretch>
        </p:blipFill>
        <p:spPr>
          <a:xfrm>
            <a:off x="304800" y="1951240"/>
            <a:ext cx="4982240" cy="2673923"/>
          </a:xfrm>
          <a:prstGeom prst="rect">
            <a:avLst/>
          </a:prstGeom>
        </p:spPr>
      </p:pic>
      <p:sp>
        <p:nvSpPr>
          <p:cNvPr id="8" name="Rectangle 7">
            <a:extLst>
              <a:ext uri="{FF2B5EF4-FFF2-40B4-BE49-F238E27FC236}">
                <a16:creationId xmlns:a16="http://schemas.microsoft.com/office/drawing/2014/main" id="{E7BDE470-B372-4DC5-8DC9-E413D9D914A5}"/>
              </a:ext>
            </a:extLst>
          </p:cNvPr>
          <p:cNvSpPr/>
          <p:nvPr/>
        </p:nvSpPr>
        <p:spPr>
          <a:xfrm>
            <a:off x="304800" y="666750"/>
            <a:ext cx="8534399" cy="1131079"/>
          </a:xfrm>
          <a:prstGeom prst="rect">
            <a:avLst/>
          </a:prstGeom>
        </p:spPr>
        <p:txBody>
          <a:bodyPr wrap="square">
            <a:spAutoFit/>
          </a:bodyPr>
          <a:lstStyle/>
          <a:p>
            <a:r>
              <a:rPr lang="en-US" dirty="0"/>
              <a:t>•</a:t>
            </a:r>
            <a:r>
              <a:rPr lang="en-US" b="1" dirty="0"/>
              <a:t>Model predictive control</a:t>
            </a:r>
            <a:r>
              <a:rPr lang="en-US" dirty="0"/>
              <a:t> (</a:t>
            </a:r>
            <a:r>
              <a:rPr lang="en-US" b="1" dirty="0"/>
              <a:t>MPC</a:t>
            </a:r>
            <a:r>
              <a:rPr lang="en-US" dirty="0"/>
              <a:t>) is an advanced method of process control that is used to control a process while satisfying a set of constraints. </a:t>
            </a:r>
          </a:p>
          <a:p>
            <a:r>
              <a:rPr lang="en-US" dirty="0"/>
              <a:t>•The MPC calculations are based on current measurements and predictions of the future values of the outputs. The objective of the MPC control calculations is to determine a sequence of control moves (that is, manipulated input changes) so that the predicted response moves to the set point in an optimal manner</a:t>
            </a:r>
          </a:p>
        </p:txBody>
      </p:sp>
      <p:pic>
        <p:nvPicPr>
          <p:cNvPr id="9" name="Picture 8">
            <a:extLst>
              <a:ext uri="{FF2B5EF4-FFF2-40B4-BE49-F238E27FC236}">
                <a16:creationId xmlns:a16="http://schemas.microsoft.com/office/drawing/2014/main" id="{1576F629-2F0B-4397-BEE0-1E57351FD46D}"/>
              </a:ext>
            </a:extLst>
          </p:cNvPr>
          <p:cNvPicPr>
            <a:picLocks noChangeAspect="1"/>
          </p:cNvPicPr>
          <p:nvPr/>
        </p:nvPicPr>
        <p:blipFill>
          <a:blip r:embed="rId3"/>
          <a:stretch>
            <a:fillRect/>
          </a:stretch>
        </p:blipFill>
        <p:spPr>
          <a:xfrm>
            <a:off x="5284326" y="2125155"/>
            <a:ext cx="3557588" cy="2326094"/>
          </a:xfrm>
          <a:prstGeom prst="rect">
            <a:avLst/>
          </a:prstGeom>
        </p:spPr>
      </p:pic>
      <p:sp>
        <p:nvSpPr>
          <p:cNvPr id="10" name="TextBox 9">
            <a:extLst>
              <a:ext uri="{FF2B5EF4-FFF2-40B4-BE49-F238E27FC236}">
                <a16:creationId xmlns:a16="http://schemas.microsoft.com/office/drawing/2014/main" id="{1B331D6F-B2A2-4423-BD1E-019E01D68C4E}"/>
              </a:ext>
            </a:extLst>
          </p:cNvPr>
          <p:cNvSpPr txBox="1"/>
          <p:nvPr/>
        </p:nvSpPr>
        <p:spPr>
          <a:xfrm>
            <a:off x="1618807" y="4625163"/>
            <a:ext cx="1818168" cy="248209"/>
          </a:xfrm>
          <a:prstGeom prst="rect">
            <a:avLst/>
          </a:prstGeom>
          <a:noFill/>
        </p:spPr>
        <p:txBody>
          <a:bodyPr wrap="square" rtlCol="0">
            <a:spAutoFit/>
          </a:bodyPr>
          <a:lstStyle/>
          <a:p>
            <a:r>
              <a:rPr lang="en-US" sz="1013" dirty="0"/>
              <a:t>Basic Structure of MPC</a:t>
            </a:r>
          </a:p>
        </p:txBody>
      </p:sp>
      <p:sp>
        <p:nvSpPr>
          <p:cNvPr id="11" name="TextBox 10">
            <a:extLst>
              <a:ext uri="{FF2B5EF4-FFF2-40B4-BE49-F238E27FC236}">
                <a16:creationId xmlns:a16="http://schemas.microsoft.com/office/drawing/2014/main" id="{3C4E3C6D-1A87-48FB-B39A-AF0D8DACBC8B}"/>
              </a:ext>
            </a:extLst>
          </p:cNvPr>
          <p:cNvSpPr txBox="1"/>
          <p:nvPr/>
        </p:nvSpPr>
        <p:spPr>
          <a:xfrm>
            <a:off x="6113305" y="4486664"/>
            <a:ext cx="1818168" cy="248209"/>
          </a:xfrm>
          <a:prstGeom prst="rect">
            <a:avLst/>
          </a:prstGeom>
          <a:noFill/>
        </p:spPr>
        <p:txBody>
          <a:bodyPr wrap="square" rtlCol="0">
            <a:spAutoFit/>
          </a:bodyPr>
          <a:lstStyle/>
          <a:p>
            <a:r>
              <a:rPr lang="en-US" sz="1013" dirty="0"/>
              <a:t>Basic concept of MPC</a:t>
            </a:r>
          </a:p>
        </p:txBody>
      </p:sp>
    </p:spTree>
    <p:extLst>
      <p:ext uri="{BB962C8B-B14F-4D97-AF65-F5344CB8AC3E}">
        <p14:creationId xmlns:p14="http://schemas.microsoft.com/office/powerpoint/2010/main" val="27096122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000" b="1" dirty="0">
                <a:latin typeface="Calibri"/>
                <a:cs typeface="Calibri"/>
              </a:rPr>
              <a:t>Example of MPC using a steering of car</a:t>
            </a:r>
          </a:p>
        </p:txBody>
      </p:sp>
      <p:sp>
        <p:nvSpPr>
          <p:cNvPr id="6" name="Content Placeholder 5">
            <a:extLst>
              <a:ext uri="{FF2B5EF4-FFF2-40B4-BE49-F238E27FC236}">
                <a16:creationId xmlns:a16="http://schemas.microsoft.com/office/drawing/2014/main" id="{DC21E6DF-0A24-4313-9561-35581ACD3C67}"/>
              </a:ext>
            </a:extLst>
          </p:cNvPr>
          <p:cNvSpPr>
            <a:spLocks noGrp="1"/>
          </p:cNvSpPr>
          <p:nvPr>
            <p:ph idx="1"/>
          </p:nvPr>
        </p:nvSpPr>
        <p:spPr/>
        <p:txBody>
          <a:bodyPr vert="horz" lIns="68579" tIns="34289" rIns="68579" bIns="34289" rtlCol="0" anchor="t">
            <a:normAutofit/>
          </a:bodyPr>
          <a:lstStyle/>
          <a:p>
            <a:pPr marL="170811" indent="-170811"/>
            <a:endParaRPr lang="en-US" dirty="0">
              <a:cs typeface="Calibri"/>
            </a:endParaRPr>
          </a:p>
          <a:p>
            <a:pPr marL="0" indent="0">
              <a:buNone/>
            </a:pPr>
            <a:endParaRPr lang="en-US" dirty="0">
              <a:cs typeface="Calibri"/>
            </a:endParaRPr>
          </a:p>
        </p:txBody>
      </p:sp>
      <p:pic>
        <p:nvPicPr>
          <p:cNvPr id="7" name="Picture 6">
            <a:extLst>
              <a:ext uri="{FF2B5EF4-FFF2-40B4-BE49-F238E27FC236}">
                <a16:creationId xmlns:a16="http://schemas.microsoft.com/office/drawing/2014/main" id="{4997918B-5538-48B3-B593-55F2C6634858}"/>
              </a:ext>
            </a:extLst>
          </p:cNvPr>
          <p:cNvPicPr>
            <a:picLocks noChangeAspect="1"/>
          </p:cNvPicPr>
          <p:nvPr/>
        </p:nvPicPr>
        <p:blipFill>
          <a:blip r:embed="rId2"/>
          <a:stretch>
            <a:fillRect/>
          </a:stretch>
        </p:blipFill>
        <p:spPr>
          <a:xfrm>
            <a:off x="670848" y="600075"/>
            <a:ext cx="6927573" cy="3943350"/>
          </a:xfrm>
          <a:prstGeom prst="rect">
            <a:avLst/>
          </a:prstGeom>
        </p:spPr>
      </p:pic>
      <p:sp>
        <p:nvSpPr>
          <p:cNvPr id="3" name="AutoShape 2">
            <a:extLst>
              <a:ext uri="{FF2B5EF4-FFF2-40B4-BE49-F238E27FC236}">
                <a16:creationId xmlns:a16="http://schemas.microsoft.com/office/drawing/2014/main" id="{5A2E5C5C-D726-462F-946E-7DD4094C60F8}"/>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926781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000" b="1" dirty="0">
                <a:latin typeface="Calibri"/>
                <a:cs typeface="Calibri"/>
              </a:rPr>
              <a:t>Advantages of MPC</a:t>
            </a:r>
          </a:p>
        </p:txBody>
      </p:sp>
      <p:sp>
        <p:nvSpPr>
          <p:cNvPr id="6" name="Content Placeholder 5">
            <a:extLst>
              <a:ext uri="{FF2B5EF4-FFF2-40B4-BE49-F238E27FC236}">
                <a16:creationId xmlns:a16="http://schemas.microsoft.com/office/drawing/2014/main" id="{DC21E6DF-0A24-4313-9561-35581ACD3C67}"/>
              </a:ext>
            </a:extLst>
          </p:cNvPr>
          <p:cNvSpPr>
            <a:spLocks noGrp="1"/>
          </p:cNvSpPr>
          <p:nvPr>
            <p:ph idx="1"/>
          </p:nvPr>
        </p:nvSpPr>
        <p:spPr/>
        <p:txBody>
          <a:bodyPr vert="horz" lIns="68579" tIns="34289" rIns="68579" bIns="34289" rtlCol="0" anchor="t">
            <a:normAutofit/>
          </a:bodyPr>
          <a:lstStyle/>
          <a:p>
            <a:pPr marL="170811" indent="-170811"/>
            <a:endParaRPr lang="en-US" dirty="0">
              <a:cs typeface="Calibri"/>
            </a:endParaRPr>
          </a:p>
          <a:p>
            <a:pPr marL="0" indent="0">
              <a:buNone/>
            </a:pPr>
            <a:r>
              <a:rPr lang="en-US" dirty="0"/>
              <a:t>Model predictive control offers several important advantages: </a:t>
            </a:r>
          </a:p>
          <a:p>
            <a:pPr marL="170811" indent="-170811"/>
            <a:r>
              <a:rPr lang="en-US" dirty="0"/>
              <a:t> the process model captures the dynamic and static interactions between input, output, and disturbance variables.</a:t>
            </a:r>
          </a:p>
          <a:p>
            <a:pPr marL="170811" indent="-170811"/>
            <a:r>
              <a:rPr lang="en-US" dirty="0"/>
              <a:t> constraints on inputs and outputs are considered in a systematic manner.</a:t>
            </a:r>
          </a:p>
          <a:p>
            <a:pPr marL="170811" indent="-170811"/>
            <a:r>
              <a:rPr lang="en-US" dirty="0"/>
              <a:t> the control calculations can be coordinated with the calculation of optimum set points.</a:t>
            </a:r>
          </a:p>
          <a:p>
            <a:pPr marL="170811" indent="-170811"/>
            <a:r>
              <a:rPr lang="en-US" dirty="0"/>
              <a:t> accurate model predictions can provide early warnings of potential problems.</a:t>
            </a:r>
            <a:endParaRPr lang="en-IN" dirty="0">
              <a:ea typeface="+mn-lt"/>
              <a:cs typeface="+mn-lt"/>
            </a:endParaRPr>
          </a:p>
          <a:p>
            <a:pPr marL="170811" indent="-170811"/>
            <a:endParaRPr lang="en-US" dirty="0">
              <a:cs typeface="Calibri"/>
            </a:endParaRPr>
          </a:p>
          <a:p>
            <a:pPr marL="0" indent="0">
              <a:buNone/>
            </a:pPr>
            <a:endParaRPr lang="en-US" dirty="0">
              <a:cs typeface="Calibri"/>
            </a:endParaRPr>
          </a:p>
          <a:p>
            <a:pPr marL="0" indent="0">
              <a:buNone/>
            </a:pPr>
            <a:endParaRPr lang="en-US" dirty="0">
              <a:cs typeface="Calibri"/>
            </a:endParaRPr>
          </a:p>
        </p:txBody>
      </p:sp>
      <p:sp>
        <p:nvSpPr>
          <p:cNvPr id="4" name="TextBox 3">
            <a:extLst>
              <a:ext uri="{FF2B5EF4-FFF2-40B4-BE49-F238E27FC236}">
                <a16:creationId xmlns:a16="http://schemas.microsoft.com/office/drawing/2014/main" id="{3CF2A1E4-E7D9-404F-B1A7-BBD2612E959A}"/>
              </a:ext>
            </a:extLst>
          </p:cNvPr>
          <p:cNvSpPr txBox="1"/>
          <p:nvPr/>
        </p:nvSpPr>
        <p:spPr>
          <a:xfrm>
            <a:off x="303210" y="662820"/>
            <a:ext cx="8534400" cy="281231"/>
          </a:xfrm>
          <a:prstGeom prst="rect">
            <a:avLst/>
          </a:prstGeom>
          <a:noFill/>
        </p:spPr>
        <p:txBody>
          <a:bodyPr wrap="square" lIns="91440" tIns="45720" rIns="91440" bIns="45720" rtlCol="0" anchor="t">
            <a:spAutoFit/>
          </a:bodyPr>
          <a:lstStyle/>
          <a:p>
            <a:pPr marL="342892" indent="-342892">
              <a:lnSpc>
                <a:spcPct val="107000"/>
              </a:lnSpc>
              <a:buFont typeface="Arial"/>
              <a:buChar char="•"/>
            </a:pPr>
            <a:endParaRPr lang="en-IN" sz="1200" dirty="0">
              <a:ea typeface="+mn-lt"/>
              <a:cs typeface="+mn-lt"/>
            </a:endParaRPr>
          </a:p>
        </p:txBody>
      </p:sp>
    </p:spTree>
    <p:extLst>
      <p:ext uri="{BB962C8B-B14F-4D97-AF65-F5344CB8AC3E}">
        <p14:creationId xmlns:p14="http://schemas.microsoft.com/office/powerpoint/2010/main" val="11681518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301283" y="87301"/>
            <a:ext cx="5320341" cy="400110"/>
          </a:xfrm>
          <a:prstGeom prst="rect">
            <a:avLst/>
          </a:prstGeom>
          <a:noFill/>
        </p:spPr>
        <p:txBody>
          <a:bodyPr wrap="square" lIns="91440" tIns="45720" rIns="91440" bIns="45720" rtlCol="0" anchor="t">
            <a:spAutoFit/>
          </a:bodyPr>
          <a:lstStyle/>
          <a:p>
            <a:r>
              <a:rPr lang="en-US" sz="2000" b="1">
                <a:cs typeface="Calibri"/>
              </a:rPr>
              <a:t>References</a:t>
            </a:r>
            <a:endParaRPr lang="en-US" sz="2000" b="1" dirty="0">
              <a:cs typeface="Calibri"/>
            </a:endParaRPr>
          </a:p>
        </p:txBody>
      </p:sp>
      <p:sp>
        <p:nvSpPr>
          <p:cNvPr id="15" name="TextBox 14">
            <a:extLst>
              <a:ext uri="{FF2B5EF4-FFF2-40B4-BE49-F238E27FC236}">
                <a16:creationId xmlns:a16="http://schemas.microsoft.com/office/drawing/2014/main" id="{C80B0A23-52DD-4046-A8B7-0B42105BD216}"/>
              </a:ext>
            </a:extLst>
          </p:cNvPr>
          <p:cNvSpPr txBox="1"/>
          <p:nvPr/>
        </p:nvSpPr>
        <p:spPr>
          <a:xfrm>
            <a:off x="2825353" y="3664744"/>
            <a:ext cx="274320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200" dirty="0">
              <a:latin typeface="Times New Roman"/>
              <a:cs typeface="Calibri"/>
            </a:endParaRPr>
          </a:p>
        </p:txBody>
      </p:sp>
      <p:sp>
        <p:nvSpPr>
          <p:cNvPr id="4" name="Content Placeholder 3">
            <a:extLst>
              <a:ext uri="{FF2B5EF4-FFF2-40B4-BE49-F238E27FC236}">
                <a16:creationId xmlns:a16="http://schemas.microsoft.com/office/drawing/2014/main" id="{701EEEA3-3695-4237-82ED-D64647D43076}"/>
              </a:ext>
            </a:extLst>
          </p:cNvPr>
          <p:cNvSpPr>
            <a:spLocks noGrp="1"/>
          </p:cNvSpPr>
          <p:nvPr>
            <p:ph idx="1"/>
          </p:nvPr>
        </p:nvSpPr>
        <p:spPr/>
        <p:txBody>
          <a:bodyPr vert="horz" lIns="68579" tIns="34289" rIns="68579" bIns="34289" rtlCol="0" anchor="t">
            <a:normAutofit/>
          </a:bodyPr>
          <a:lstStyle/>
          <a:p>
            <a:pPr>
              <a:buFont typeface="Arial"/>
              <a:buChar char="•"/>
            </a:pPr>
            <a:r>
              <a:rPr lang="en-US" sz="1400" dirty="0">
                <a:latin typeface="Times New Roman"/>
                <a:ea typeface="+mn-lt"/>
                <a:cs typeface="+mn-lt"/>
              </a:rPr>
              <a:t>What is MPC</a:t>
            </a:r>
          </a:p>
          <a:p>
            <a:pPr marL="0" indent="0">
              <a:buNone/>
            </a:pPr>
            <a:r>
              <a:rPr lang="en-US" sz="1400" dirty="0">
                <a:latin typeface="Times New Roman"/>
                <a:ea typeface="+mn-lt"/>
                <a:cs typeface="+mn-lt"/>
                <a:hlinkClick r:id="rId2"/>
              </a:rPr>
              <a:t>https://folk.ntnu.no/skoge/vgprosessregulering/papers-pensum/seborg-c20ModelPredictiveControl.pdf</a:t>
            </a:r>
            <a:r>
              <a:rPr lang="en-US" sz="1400" dirty="0">
                <a:latin typeface="Times New Roman"/>
                <a:ea typeface="+mn-lt"/>
                <a:cs typeface="+mn-lt"/>
              </a:rPr>
              <a:t> </a:t>
            </a:r>
            <a:endParaRPr lang="en-US" sz="1400" dirty="0">
              <a:latin typeface="Times New Roman"/>
              <a:cs typeface="Calibri"/>
            </a:endParaRPr>
          </a:p>
          <a:p>
            <a:pPr>
              <a:buFont typeface="Arial"/>
              <a:buChar char="•"/>
            </a:pPr>
            <a:endParaRPr lang="en-US" sz="1400" dirty="0">
              <a:latin typeface="Times New Roman"/>
              <a:cs typeface="Calibri"/>
            </a:endParaRPr>
          </a:p>
          <a:p>
            <a:pPr>
              <a:buFont typeface="Arial"/>
              <a:buChar char="•"/>
            </a:pPr>
            <a:r>
              <a:rPr lang="en-US" sz="1400" dirty="0">
                <a:latin typeface="Times New Roman"/>
                <a:cs typeface="Calibri"/>
              </a:rPr>
              <a:t>For understanding go through</a:t>
            </a:r>
          </a:p>
          <a:p>
            <a:pPr marL="0" indent="0">
              <a:buNone/>
            </a:pPr>
            <a:r>
              <a:rPr lang="en-US" sz="1400" dirty="0">
                <a:ea typeface="+mn-lt"/>
                <a:cs typeface="+mn-lt"/>
              </a:rPr>
              <a:t>  </a:t>
            </a:r>
            <a:r>
              <a:rPr lang="en-US" sz="1400" dirty="0">
                <a:ea typeface="+mn-lt"/>
                <a:cs typeface="+mn-lt"/>
                <a:hlinkClick r:id="rId3"/>
              </a:rPr>
              <a:t>https://youtu.be/8U0xiOkDcmw</a:t>
            </a:r>
            <a:r>
              <a:rPr lang="en-US" sz="1400" dirty="0">
                <a:ea typeface="+mn-lt"/>
                <a:cs typeface="+mn-lt"/>
              </a:rPr>
              <a:t> </a:t>
            </a:r>
          </a:p>
        </p:txBody>
      </p:sp>
    </p:spTree>
    <p:extLst>
      <p:ext uri="{BB962C8B-B14F-4D97-AF65-F5344CB8AC3E}">
        <p14:creationId xmlns:p14="http://schemas.microsoft.com/office/powerpoint/2010/main" val="5156814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b="1">
                <a:cs typeface="Calibri" panose="020F0502020204030204"/>
              </a:rPr>
              <a:t>Linear Quadratic Regulator (LQR)</a:t>
            </a:r>
            <a:endParaRPr lang="en-IN" b="1">
              <a:cs typeface="Calibri" panose="020F0502020204030204"/>
            </a:endParaRPr>
          </a:p>
        </p:txBody>
      </p:sp>
      <p:pic>
        <p:nvPicPr>
          <p:cNvPr id="3" name="Picture 2">
            <a:hlinkClick r:id="rId2" action="ppaction://hlinksldjump"/>
          </p:cNvPr>
          <p:cNvPicPr>
            <a:picLocks noChangeAspect="1"/>
          </p:cNvPicPr>
          <p:nvPr/>
        </p:nvPicPr>
        <p:blipFill rotWithShape="1">
          <a:blip r:embed="rId3" cstate="email"/>
          <a:srcRect/>
          <a:stretch>
            <a:fillRect/>
          </a:stretch>
        </p:blipFill>
        <p:spPr>
          <a:xfrm>
            <a:off x="8387294" y="4208385"/>
            <a:ext cx="540454" cy="525393"/>
          </a:xfrm>
          <a:prstGeom prst="ellipse">
            <a:avLst/>
          </a:prstGeom>
          <a:ln w="63500" cap="rnd">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000" b="1">
                <a:latin typeface="Calibri"/>
                <a:cs typeface="Calibri" panose="020F0502020204030204"/>
              </a:rPr>
              <a:t>Linear Quadratic regulator</a:t>
            </a:r>
            <a:endParaRPr lang="en-US" sz="2000" b="1" dirty="0">
              <a:latin typeface="Calibri"/>
              <a:cs typeface="Calibri" panose="020F0502020204030204"/>
            </a:endParaRPr>
          </a:p>
        </p:txBody>
      </p:sp>
      <p:sp>
        <p:nvSpPr>
          <p:cNvPr id="6" name="Content Placeholder 5"/>
          <p:cNvSpPr>
            <a:spLocks noGrp="1"/>
          </p:cNvSpPr>
          <p:nvPr>
            <p:ph idx="1"/>
          </p:nvPr>
        </p:nvSpPr>
        <p:spPr>
          <a:xfrm>
            <a:off x="206574" y="666750"/>
            <a:ext cx="8632626" cy="4191000"/>
          </a:xfrm>
        </p:spPr>
        <p:txBody>
          <a:bodyPr vert="horz" lIns="68579" tIns="34289" rIns="68579" bIns="34289" rtlCol="0" anchor="t">
            <a:normAutofit/>
          </a:bodyPr>
          <a:lstStyle/>
          <a:p>
            <a:pPr marL="170815" indent="-170815"/>
            <a:endParaRPr lang="en-US" dirty="0">
              <a:cs typeface="Calibri" panose="020F0502020204030204"/>
            </a:endParaRPr>
          </a:p>
          <a:p>
            <a:pPr marL="0" indent="0">
              <a:buNone/>
            </a:pPr>
            <a:endParaRPr lang="en-US" dirty="0">
              <a:cs typeface="Calibri" panose="020F0502020204030204"/>
            </a:endParaRPr>
          </a:p>
        </p:txBody>
      </p:sp>
      <p:sp>
        <p:nvSpPr>
          <p:cNvPr id="4" name="TextBox 3"/>
          <p:cNvSpPr txBox="1"/>
          <p:nvPr/>
        </p:nvSpPr>
        <p:spPr>
          <a:xfrm>
            <a:off x="204482" y="789847"/>
            <a:ext cx="8635428" cy="4624215"/>
          </a:xfrm>
          <a:prstGeom prst="rect">
            <a:avLst/>
          </a:prstGeom>
          <a:noFill/>
        </p:spPr>
        <p:txBody>
          <a:bodyPr wrap="square" lIns="91440" tIns="45720" rIns="91440" bIns="45720" rtlCol="0" anchor="t">
            <a:spAutoFit/>
          </a:bodyPr>
          <a:lstStyle/>
          <a:p>
            <a:pPr>
              <a:lnSpc>
                <a:spcPct val="107000"/>
              </a:lnSpc>
            </a:pPr>
            <a:r>
              <a:rPr lang="en-IN" sz="1200" dirty="0">
                <a:latin typeface="Times New Roman"/>
                <a:ea typeface="Calibri" panose="020F0502020204030204" charset="0"/>
                <a:cs typeface="Times New Roman"/>
              </a:rPr>
              <a:t>Initial Location:                                                                                                                                                              Desired Location</a:t>
            </a:r>
          </a:p>
          <a:p>
            <a:pPr marL="171450" indent="-171450">
              <a:lnSpc>
                <a:spcPct val="107000"/>
              </a:lnSpc>
              <a:buFont typeface="Arial"/>
              <a:buChar char="•"/>
            </a:pPr>
            <a:endParaRPr lang="en-IN" sz="1200" dirty="0">
              <a:latin typeface="Times New Roman"/>
              <a:ea typeface="Calibri" panose="020F0502020204030204" charset="0"/>
              <a:cs typeface="Times New Roman"/>
            </a:endParaRPr>
          </a:p>
          <a:p>
            <a:pPr marL="171450" indent="-171450">
              <a:lnSpc>
                <a:spcPct val="107000"/>
              </a:lnSpc>
              <a:buFont typeface="Arial"/>
              <a:buChar char="•"/>
            </a:pPr>
            <a:endParaRPr lang="en-IN" sz="1200" dirty="0">
              <a:latin typeface="Times New Roman"/>
              <a:ea typeface="Calibri" panose="020F0502020204030204" charset="0"/>
              <a:cs typeface="Times New Roman"/>
            </a:endParaRPr>
          </a:p>
          <a:p>
            <a:pPr marL="171450" indent="-171450">
              <a:lnSpc>
                <a:spcPct val="107000"/>
              </a:lnSpc>
              <a:buFont typeface="Arial"/>
              <a:buChar char="•"/>
            </a:pPr>
            <a:r>
              <a:rPr lang="en-IN" sz="1200" dirty="0">
                <a:latin typeface="Times New Roman"/>
                <a:ea typeface="Calibri" panose="020F0502020204030204" charset="0"/>
                <a:cs typeface="Times New Roman"/>
              </a:rPr>
              <a:t>----</a:t>
            </a:r>
          </a:p>
          <a:p>
            <a:pPr marL="171450" indent="-171450">
              <a:lnSpc>
                <a:spcPct val="107000"/>
              </a:lnSpc>
              <a:buFont typeface="Arial"/>
              <a:buChar char="•"/>
            </a:pPr>
            <a:endParaRPr lang="en-IN" sz="1200" dirty="0">
              <a:latin typeface="Times New Roman"/>
              <a:ea typeface="Calibri" panose="020F0502020204030204" charset="0"/>
              <a:cs typeface="Times New Roman"/>
            </a:endParaRPr>
          </a:p>
          <a:p>
            <a:pPr marL="171450" indent="-171450">
              <a:lnSpc>
                <a:spcPct val="107000"/>
              </a:lnSpc>
              <a:buFont typeface="Arial"/>
              <a:buChar char="•"/>
            </a:pPr>
            <a:endParaRPr lang="en-IN" sz="1200" dirty="0">
              <a:latin typeface="Times New Roman"/>
              <a:ea typeface="Calibri" panose="020F0502020204030204" charset="0"/>
              <a:cs typeface="Times New Roman"/>
            </a:endParaRPr>
          </a:p>
          <a:p>
            <a:pPr>
              <a:lnSpc>
                <a:spcPct val="107000"/>
              </a:lnSpc>
            </a:pPr>
            <a:endParaRPr lang="en-IN" sz="1200" dirty="0">
              <a:latin typeface="Times New Roman"/>
              <a:ea typeface="Calibri" panose="020F0502020204030204" charset="0"/>
              <a:cs typeface="Times New Roman"/>
            </a:endParaRPr>
          </a:p>
          <a:p>
            <a:pPr>
              <a:lnSpc>
                <a:spcPct val="107000"/>
              </a:lnSpc>
            </a:pPr>
            <a:endParaRPr lang="en-IN" sz="1200" dirty="0">
              <a:latin typeface="Times New Roman"/>
              <a:ea typeface="Calibri" panose="020F0502020204030204" charset="0"/>
              <a:cs typeface="Times New Roman"/>
            </a:endParaRPr>
          </a:p>
          <a:p>
            <a:pPr>
              <a:lnSpc>
                <a:spcPct val="107000"/>
              </a:lnSpc>
            </a:pPr>
            <a:endParaRPr lang="en-IN" sz="1200" dirty="0">
              <a:latin typeface="Times New Roman"/>
              <a:ea typeface="Calibri" panose="020F0502020204030204" charset="0"/>
              <a:cs typeface="Times New Roman"/>
            </a:endParaRPr>
          </a:p>
          <a:p>
            <a:pPr>
              <a:lnSpc>
                <a:spcPct val="107000"/>
              </a:lnSpc>
            </a:pPr>
            <a:endParaRPr lang="en-IN" sz="1200" dirty="0">
              <a:latin typeface="Times New Roman"/>
              <a:ea typeface="Calibri" panose="020F0502020204030204" charset="0"/>
              <a:cs typeface="Times New Roman"/>
            </a:endParaRPr>
          </a:p>
          <a:p>
            <a:pPr>
              <a:lnSpc>
                <a:spcPct val="107000"/>
              </a:lnSpc>
            </a:pPr>
            <a:endParaRPr lang="en-IN" sz="1200" dirty="0">
              <a:latin typeface="Times New Roman"/>
              <a:ea typeface="Calibri" panose="020F0502020204030204" charset="0"/>
              <a:cs typeface="Times New Roman"/>
            </a:endParaRPr>
          </a:p>
          <a:p>
            <a:pPr>
              <a:lnSpc>
                <a:spcPct val="107000"/>
              </a:lnSpc>
            </a:pPr>
            <a:endParaRPr lang="en-IN" sz="1200" dirty="0">
              <a:latin typeface="Times New Roman"/>
              <a:ea typeface="Calibri" panose="020F0502020204030204" charset="0"/>
              <a:cs typeface="Times New Roman"/>
            </a:endParaRPr>
          </a:p>
          <a:p>
            <a:pPr>
              <a:lnSpc>
                <a:spcPct val="107000"/>
              </a:lnSpc>
            </a:pPr>
            <a:r>
              <a:rPr lang="en-IN" sz="1200" dirty="0">
                <a:latin typeface="Times New Roman"/>
                <a:ea typeface="Calibri" panose="020F0502020204030204" charset="0"/>
                <a:cs typeface="Times New Roman"/>
              </a:rPr>
              <a:t>                                                      </a:t>
            </a:r>
          </a:p>
          <a:p>
            <a:pPr marL="171450" indent="-171450">
              <a:lnSpc>
                <a:spcPct val="107000"/>
              </a:lnSpc>
              <a:buFont typeface="Arial"/>
              <a:buChar char="•"/>
            </a:pPr>
            <a:endParaRPr lang="en-IN" sz="1200" dirty="0">
              <a:latin typeface="Times New Roman"/>
              <a:ea typeface="Calibri" panose="020F0502020204030204" charset="0"/>
              <a:cs typeface="Times New Roman"/>
            </a:endParaRPr>
          </a:p>
          <a:p>
            <a:pPr marL="171450" indent="-171450">
              <a:lnSpc>
                <a:spcPct val="107000"/>
              </a:lnSpc>
              <a:buFont typeface="Arial"/>
              <a:buChar char="•"/>
            </a:pPr>
            <a:endParaRPr lang="en-IN" sz="1200" dirty="0">
              <a:latin typeface="Times New Roman"/>
              <a:ea typeface="Calibri" panose="020F0502020204030204" charset="0"/>
              <a:cs typeface="Times New Roman"/>
            </a:endParaRPr>
          </a:p>
          <a:p>
            <a:pPr marL="171450" indent="-171450">
              <a:lnSpc>
                <a:spcPct val="107000"/>
              </a:lnSpc>
              <a:buFont typeface="Arial"/>
              <a:buChar char="•"/>
            </a:pPr>
            <a:r>
              <a:rPr lang="en-IN" sz="1200" dirty="0">
                <a:latin typeface="Times New Roman"/>
                <a:ea typeface="Calibri" panose="020F0502020204030204" charset="0"/>
                <a:cs typeface="Times New Roman"/>
              </a:rPr>
              <a:t>Cost function (Objective function), J = Q*Time + </a:t>
            </a:r>
            <a:r>
              <a:rPr lang="en-IN" sz="1200">
                <a:latin typeface="Times New Roman"/>
                <a:ea typeface="Calibri" panose="020F0502020204030204" charset="0"/>
                <a:cs typeface="Times New Roman"/>
              </a:rPr>
              <a:t>R*Cost</a:t>
            </a:r>
            <a:endParaRPr lang="en-IN" sz="1200" dirty="0">
              <a:latin typeface="Times New Roman"/>
              <a:ea typeface="Calibri" panose="020F0502020204030204" charset="0"/>
              <a:cs typeface="Times New Roman"/>
            </a:endParaRPr>
          </a:p>
          <a:p>
            <a:pPr marL="171450" indent="-171450">
              <a:lnSpc>
                <a:spcPct val="107000"/>
              </a:lnSpc>
              <a:buFont typeface="Arial"/>
              <a:buChar char="•"/>
            </a:pPr>
            <a:endParaRPr lang="en-IN" sz="1200" dirty="0">
              <a:latin typeface="Times New Roman"/>
              <a:ea typeface="Calibri" panose="020F0502020204030204" charset="0"/>
              <a:cs typeface="Times New Roman"/>
            </a:endParaRPr>
          </a:p>
          <a:p>
            <a:pPr marL="171450" indent="-171450">
              <a:lnSpc>
                <a:spcPct val="107000"/>
              </a:lnSpc>
              <a:buFont typeface="Arial"/>
              <a:buChar char="•"/>
            </a:pPr>
            <a:r>
              <a:rPr lang="en-IN" sz="1200" dirty="0">
                <a:latin typeface="Times New Roman"/>
                <a:ea typeface="Calibri" panose="020F0502020204030204" charset="0"/>
                <a:cs typeface="Times New Roman"/>
              </a:rPr>
              <a:t>Method  that provides optimally controlled feedback gains to enable the closed loop stable and high performance design of systems</a:t>
            </a:r>
            <a:endParaRPr lang="en-US" dirty="0">
              <a:cs typeface="Calibri"/>
            </a:endParaRPr>
          </a:p>
          <a:p>
            <a:pPr>
              <a:lnSpc>
                <a:spcPct val="107000"/>
              </a:lnSpc>
            </a:pPr>
            <a:endParaRPr lang="en-IN" sz="1200" dirty="0">
              <a:latin typeface="Times New Roman"/>
              <a:ea typeface="Calibri" panose="020F0502020204030204" charset="0"/>
              <a:cs typeface="Times New Roman"/>
            </a:endParaRPr>
          </a:p>
          <a:p>
            <a:pPr marL="171450" indent="-171450">
              <a:lnSpc>
                <a:spcPct val="107000"/>
              </a:lnSpc>
              <a:buFont typeface="Arial"/>
              <a:buChar char="•"/>
            </a:pPr>
            <a:r>
              <a:rPr lang="en-IN" sz="1200" dirty="0">
                <a:latin typeface="Times New Roman"/>
                <a:ea typeface="Calibri" panose="020F0502020204030204" charset="0"/>
                <a:cs typeface="Times New Roman"/>
              </a:rPr>
              <a:t>System dynamics –  Linear differential equations</a:t>
            </a:r>
          </a:p>
          <a:p>
            <a:pPr>
              <a:lnSpc>
                <a:spcPct val="107000"/>
              </a:lnSpc>
            </a:pPr>
            <a:r>
              <a:rPr lang="en-IN" sz="1200" dirty="0">
                <a:latin typeface="Times New Roman"/>
                <a:ea typeface="Calibri" panose="020F0502020204030204" charset="0"/>
                <a:cs typeface="Times New Roman"/>
              </a:rPr>
              <a:t>     Cost function       -  Quadratic function</a:t>
            </a:r>
          </a:p>
          <a:p>
            <a:pPr>
              <a:lnSpc>
                <a:spcPct val="107000"/>
              </a:lnSpc>
            </a:pPr>
            <a:r>
              <a:rPr lang="en-IN" sz="1200" dirty="0">
                <a:latin typeface="Times New Roman"/>
                <a:ea typeface="Calibri" panose="020F0502020204030204" charset="0"/>
                <a:cs typeface="Times New Roman"/>
              </a:rPr>
              <a:t>Source : </a:t>
            </a:r>
            <a:r>
              <a:rPr lang="en-IN" sz="1200" dirty="0">
                <a:ea typeface="+mn-lt"/>
                <a:cs typeface="+mn-lt"/>
                <a:hlinkClick r:id="rId2"/>
              </a:rPr>
              <a:t>https://en.wikipedia.org/wiki/Linear%E2%80%93quadratic_regulator</a:t>
            </a:r>
            <a:r>
              <a:rPr lang="en-IN" sz="1200" dirty="0">
                <a:ea typeface="+mn-lt"/>
                <a:cs typeface="+mn-lt"/>
              </a:rPr>
              <a:t> </a:t>
            </a:r>
            <a:endParaRPr lang="en-IN">
              <a:cs typeface="Calibri"/>
            </a:endParaRPr>
          </a:p>
          <a:p>
            <a:pPr>
              <a:lnSpc>
                <a:spcPct val="107000"/>
              </a:lnSpc>
            </a:pPr>
            <a:endParaRPr lang="en-IN" sz="1200" dirty="0">
              <a:latin typeface="Times New Roman"/>
              <a:ea typeface="Calibri" panose="020F0502020204030204" charset="0"/>
              <a:cs typeface="Times New Roman"/>
            </a:endParaRPr>
          </a:p>
        </p:txBody>
      </p:sp>
      <p:pic>
        <p:nvPicPr>
          <p:cNvPr id="8" name="Picture 8">
            <a:extLst>
              <a:ext uri="{FF2B5EF4-FFF2-40B4-BE49-F238E27FC236}">
                <a16:creationId xmlns:a16="http://schemas.microsoft.com/office/drawing/2014/main" id="{39D39038-B775-4C79-B854-AC805DBF1458}"/>
              </a:ext>
            </a:extLst>
          </p:cNvPr>
          <p:cNvPicPr>
            <a:picLocks noChangeAspect="1"/>
          </p:cNvPicPr>
          <p:nvPr/>
        </p:nvPicPr>
        <p:blipFill>
          <a:blip r:embed="rId3"/>
          <a:stretch>
            <a:fillRect/>
          </a:stretch>
        </p:blipFill>
        <p:spPr>
          <a:xfrm>
            <a:off x="304801" y="1013222"/>
            <a:ext cx="1006674" cy="956072"/>
          </a:xfrm>
          <a:prstGeom prst="rect">
            <a:avLst/>
          </a:prstGeom>
        </p:spPr>
      </p:pic>
      <p:pic>
        <p:nvPicPr>
          <p:cNvPr id="9" name="Picture 9" descr="A picture containing text, sky, outdoor, building&#10;&#10;Description automatically generated">
            <a:extLst>
              <a:ext uri="{FF2B5EF4-FFF2-40B4-BE49-F238E27FC236}">
                <a16:creationId xmlns:a16="http://schemas.microsoft.com/office/drawing/2014/main" id="{4C02D85A-36BC-4CBD-8145-E44264FE6ACF}"/>
              </a:ext>
            </a:extLst>
          </p:cNvPr>
          <p:cNvPicPr>
            <a:picLocks noChangeAspect="1"/>
          </p:cNvPicPr>
          <p:nvPr/>
        </p:nvPicPr>
        <p:blipFill>
          <a:blip r:embed="rId4"/>
          <a:stretch>
            <a:fillRect/>
          </a:stretch>
        </p:blipFill>
        <p:spPr>
          <a:xfrm>
            <a:off x="7299126" y="1167131"/>
            <a:ext cx="1216224" cy="817917"/>
          </a:xfrm>
          <a:prstGeom prst="rect">
            <a:avLst/>
          </a:prstGeom>
        </p:spPr>
      </p:pic>
      <p:cxnSp>
        <p:nvCxnSpPr>
          <p:cNvPr id="10" name="Straight Arrow Connector 9">
            <a:extLst>
              <a:ext uri="{FF2B5EF4-FFF2-40B4-BE49-F238E27FC236}">
                <a16:creationId xmlns:a16="http://schemas.microsoft.com/office/drawing/2014/main" id="{AB7AC962-EC28-4161-BC1C-1A736B11D3D3}"/>
              </a:ext>
            </a:extLst>
          </p:cNvPr>
          <p:cNvCxnSpPr/>
          <p:nvPr/>
        </p:nvCxnSpPr>
        <p:spPr>
          <a:xfrm>
            <a:off x="1310879" y="1569840"/>
            <a:ext cx="5959672" cy="35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1ABCFEF-7B79-4A78-8779-6A7C65D1A2C6}"/>
              </a:ext>
            </a:extLst>
          </p:cNvPr>
          <p:cNvSpPr txBox="1"/>
          <p:nvPr/>
        </p:nvSpPr>
        <p:spPr>
          <a:xfrm>
            <a:off x="3664744" y="1218009"/>
            <a:ext cx="2743200" cy="3000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OPTIONS??</a:t>
            </a:r>
            <a:endParaRPr lang="en-US" dirty="0">
              <a:cs typeface="Calibri"/>
            </a:endParaRPr>
          </a:p>
        </p:txBody>
      </p:sp>
      <p:pic>
        <p:nvPicPr>
          <p:cNvPr id="12" name="Picture 12">
            <a:extLst>
              <a:ext uri="{FF2B5EF4-FFF2-40B4-BE49-F238E27FC236}">
                <a16:creationId xmlns:a16="http://schemas.microsoft.com/office/drawing/2014/main" id="{7BAA19D6-2EA9-4A24-8493-E0A0B8B83365}"/>
              </a:ext>
            </a:extLst>
          </p:cNvPr>
          <p:cNvPicPr>
            <a:picLocks noChangeAspect="1"/>
          </p:cNvPicPr>
          <p:nvPr/>
        </p:nvPicPr>
        <p:blipFill>
          <a:blip r:embed="rId5"/>
          <a:stretch>
            <a:fillRect/>
          </a:stretch>
        </p:blipFill>
        <p:spPr>
          <a:xfrm>
            <a:off x="1521619" y="1701541"/>
            <a:ext cx="1037630" cy="704574"/>
          </a:xfrm>
          <a:prstGeom prst="rect">
            <a:avLst/>
          </a:prstGeom>
        </p:spPr>
      </p:pic>
      <p:pic>
        <p:nvPicPr>
          <p:cNvPr id="13" name="Picture 13">
            <a:extLst>
              <a:ext uri="{FF2B5EF4-FFF2-40B4-BE49-F238E27FC236}">
                <a16:creationId xmlns:a16="http://schemas.microsoft.com/office/drawing/2014/main" id="{83F4A479-F6D6-416C-9811-F96DE91F76A5}"/>
              </a:ext>
            </a:extLst>
          </p:cNvPr>
          <p:cNvPicPr>
            <a:picLocks noChangeAspect="1"/>
          </p:cNvPicPr>
          <p:nvPr/>
        </p:nvPicPr>
        <p:blipFill>
          <a:blip r:embed="rId6"/>
          <a:stretch>
            <a:fillRect/>
          </a:stretch>
        </p:blipFill>
        <p:spPr>
          <a:xfrm>
            <a:off x="2941440" y="1700815"/>
            <a:ext cx="1243013" cy="723888"/>
          </a:xfrm>
          <a:prstGeom prst="rect">
            <a:avLst/>
          </a:prstGeom>
        </p:spPr>
      </p:pic>
      <p:pic>
        <p:nvPicPr>
          <p:cNvPr id="14" name="Picture 14" descr="A picture containing bicycle, transport&#10;&#10;Description automatically generated">
            <a:extLst>
              <a:ext uri="{FF2B5EF4-FFF2-40B4-BE49-F238E27FC236}">
                <a16:creationId xmlns:a16="http://schemas.microsoft.com/office/drawing/2014/main" id="{F2355D6E-E213-4B66-821A-D25A6370ABD1}"/>
              </a:ext>
            </a:extLst>
          </p:cNvPr>
          <p:cNvPicPr>
            <a:picLocks noChangeAspect="1"/>
          </p:cNvPicPr>
          <p:nvPr/>
        </p:nvPicPr>
        <p:blipFill>
          <a:blip r:embed="rId7"/>
          <a:stretch>
            <a:fillRect/>
          </a:stretch>
        </p:blipFill>
        <p:spPr>
          <a:xfrm>
            <a:off x="4414837" y="1613954"/>
            <a:ext cx="1251943" cy="835100"/>
          </a:xfrm>
          <a:prstGeom prst="rect">
            <a:avLst/>
          </a:prstGeom>
        </p:spPr>
      </p:pic>
      <p:pic>
        <p:nvPicPr>
          <p:cNvPr id="15" name="Picture 15" descr="A picture containing sky, plane, outdoor, red&#10;&#10;Description automatically generated">
            <a:extLst>
              <a:ext uri="{FF2B5EF4-FFF2-40B4-BE49-F238E27FC236}">
                <a16:creationId xmlns:a16="http://schemas.microsoft.com/office/drawing/2014/main" id="{8E4E1410-FF09-4ADF-BFB8-83BB92A3796B}"/>
              </a:ext>
            </a:extLst>
          </p:cNvPr>
          <p:cNvPicPr>
            <a:picLocks noChangeAspect="1"/>
          </p:cNvPicPr>
          <p:nvPr/>
        </p:nvPicPr>
        <p:blipFill>
          <a:blip r:embed="rId8"/>
          <a:stretch>
            <a:fillRect/>
          </a:stretch>
        </p:blipFill>
        <p:spPr>
          <a:xfrm>
            <a:off x="5790009" y="1681460"/>
            <a:ext cx="1243013" cy="691159"/>
          </a:xfrm>
          <a:prstGeom prst="rect">
            <a:avLst/>
          </a:prstGeom>
        </p:spPr>
      </p:pic>
      <p:sp>
        <p:nvSpPr>
          <p:cNvPr id="17" name="Rectangle 16">
            <a:extLst>
              <a:ext uri="{FF2B5EF4-FFF2-40B4-BE49-F238E27FC236}">
                <a16:creationId xmlns:a16="http://schemas.microsoft.com/office/drawing/2014/main" id="{3779D616-F26F-4F97-8E48-AE478AA78B6E}"/>
              </a:ext>
            </a:extLst>
          </p:cNvPr>
          <p:cNvSpPr/>
          <p:nvPr/>
        </p:nvSpPr>
        <p:spPr>
          <a:xfrm>
            <a:off x="3614738" y="2703908"/>
            <a:ext cx="910828" cy="5357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cs typeface="Calibri"/>
              </a:rPr>
              <a:t>Cost </a:t>
            </a:r>
          </a:p>
          <a:p>
            <a:pPr algn="ctr"/>
            <a:r>
              <a:rPr lang="en-US">
                <a:cs typeface="Calibri"/>
              </a:rPr>
              <a:t>Function</a:t>
            </a:r>
          </a:p>
        </p:txBody>
      </p:sp>
      <p:cxnSp>
        <p:nvCxnSpPr>
          <p:cNvPr id="18" name="Straight Arrow Connector 17">
            <a:extLst>
              <a:ext uri="{FF2B5EF4-FFF2-40B4-BE49-F238E27FC236}">
                <a16:creationId xmlns:a16="http://schemas.microsoft.com/office/drawing/2014/main" id="{8EC97FE9-22DF-406A-A019-1766DEA96C57}"/>
              </a:ext>
            </a:extLst>
          </p:cNvPr>
          <p:cNvCxnSpPr/>
          <p:nvPr/>
        </p:nvCxnSpPr>
        <p:spPr>
          <a:xfrm flipV="1">
            <a:off x="4525566" y="2975373"/>
            <a:ext cx="771525" cy="53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C6B20524-5CBC-4BE8-B590-403790562494}"/>
              </a:ext>
            </a:extLst>
          </p:cNvPr>
          <p:cNvSpPr txBox="1"/>
          <p:nvPr/>
        </p:nvSpPr>
        <p:spPr>
          <a:xfrm>
            <a:off x="4575572" y="2736057"/>
            <a:ext cx="1207294"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a:latin typeface="Times New Roman"/>
                <a:cs typeface="Calibri"/>
              </a:rPr>
              <a:t>J(Z)</a:t>
            </a:r>
          </a:p>
        </p:txBody>
      </p:sp>
      <p:sp>
        <p:nvSpPr>
          <p:cNvPr id="20" name="TextBox 19">
            <a:extLst>
              <a:ext uri="{FF2B5EF4-FFF2-40B4-BE49-F238E27FC236}">
                <a16:creationId xmlns:a16="http://schemas.microsoft.com/office/drawing/2014/main" id="{4E4C1A86-0FEF-4091-8533-1744CFFC31D7}"/>
              </a:ext>
            </a:extLst>
          </p:cNvPr>
          <p:cNvSpPr txBox="1"/>
          <p:nvPr/>
        </p:nvSpPr>
        <p:spPr>
          <a:xfrm>
            <a:off x="2753914" y="2727127"/>
            <a:ext cx="582216" cy="3000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      </a:t>
            </a:r>
            <a:r>
              <a:rPr lang="en-US" sz="1200">
                <a:latin typeface="Times New Roman"/>
                <a:cs typeface="Calibri"/>
              </a:rPr>
              <a:t>Z</a:t>
            </a:r>
          </a:p>
        </p:txBody>
      </p:sp>
      <p:sp>
        <p:nvSpPr>
          <p:cNvPr id="21" name="TextBox 20">
            <a:extLst>
              <a:ext uri="{FF2B5EF4-FFF2-40B4-BE49-F238E27FC236}">
                <a16:creationId xmlns:a16="http://schemas.microsoft.com/office/drawing/2014/main" id="{645B321B-8976-43B5-92F1-CDC576577FDE}"/>
              </a:ext>
            </a:extLst>
          </p:cNvPr>
          <p:cNvSpPr txBox="1"/>
          <p:nvPr/>
        </p:nvSpPr>
        <p:spPr>
          <a:xfrm>
            <a:off x="2173486" y="2932508"/>
            <a:ext cx="1385888" cy="3000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           </a:t>
            </a:r>
            <a:r>
              <a:rPr lang="en-US" sz="1200">
                <a:latin typeface="Times New Roman"/>
                <a:cs typeface="Calibri"/>
              </a:rPr>
              <a:t>Feasible sets</a:t>
            </a:r>
            <a:endParaRPr lang="en-US" sz="1200" dirty="0">
              <a:latin typeface="Times New Roman"/>
              <a:cs typeface="Calibri"/>
            </a:endParaRPr>
          </a:p>
        </p:txBody>
      </p:sp>
      <p:cxnSp>
        <p:nvCxnSpPr>
          <p:cNvPr id="22" name="Straight Arrow Connector 21">
            <a:extLst>
              <a:ext uri="{FF2B5EF4-FFF2-40B4-BE49-F238E27FC236}">
                <a16:creationId xmlns:a16="http://schemas.microsoft.com/office/drawing/2014/main" id="{7ACDF19E-4E13-4EC8-A72A-5A5393C7E9BE}"/>
              </a:ext>
            </a:extLst>
          </p:cNvPr>
          <p:cNvCxnSpPr/>
          <p:nvPr/>
        </p:nvCxnSpPr>
        <p:spPr>
          <a:xfrm flipV="1">
            <a:off x="2650332" y="2966443"/>
            <a:ext cx="967978" cy="53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737829A0-232F-46E6-8F16-26C9BB33E252}"/>
              </a:ext>
            </a:extLst>
          </p:cNvPr>
          <p:cNvSpPr txBox="1"/>
          <p:nvPr/>
        </p:nvSpPr>
        <p:spPr>
          <a:xfrm>
            <a:off x="3736181" y="3173611"/>
            <a:ext cx="671514" cy="3000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  </a:t>
            </a:r>
            <a:r>
              <a:rPr lang="en-US" sz="1200">
                <a:latin typeface="Times New Roman"/>
                <a:cs typeface="Calibri"/>
              </a:rPr>
              <a:t>   J</a:t>
            </a:r>
            <a:endParaRPr lang="en-US" sz="1200" dirty="0">
              <a:latin typeface="Times New Roman"/>
              <a:cs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20"/>
          <p:cNvPicPr>
            <a:picLocks noGrp="1" noChangeAspect="1"/>
          </p:cNvPicPr>
          <p:nvPr>
            <p:ph type="pic" sz="quarter" idx="10"/>
          </p:nvPr>
        </p:nvPicPr>
        <p:blipFill>
          <a:blip r:embed="rId2" cstate="email"/>
          <a:srcRect/>
          <a:stretch>
            <a:fillRect/>
          </a:stretch>
        </p:blipFill>
        <p:spPr>
          <a:xfrm>
            <a:off x="73478" y="578549"/>
            <a:ext cx="9144000" cy="4308500"/>
          </a:xfrm>
        </p:spPr>
      </p:pic>
      <p:sp>
        <p:nvSpPr>
          <p:cNvPr id="3" name="Title 2"/>
          <p:cNvSpPr>
            <a:spLocks noGrp="1"/>
          </p:cNvSpPr>
          <p:nvPr>
            <p:ph type="title"/>
          </p:nvPr>
        </p:nvSpPr>
        <p:spPr>
          <a:xfrm>
            <a:off x="205562" y="0"/>
            <a:ext cx="8534400" cy="505365"/>
          </a:xfrm>
        </p:spPr>
        <p:txBody>
          <a:bodyPr/>
          <a:lstStyle/>
          <a:p>
            <a:r>
              <a:rPr lang="en-IN" b="1" dirty="0"/>
              <a:t>Agenda </a:t>
            </a:r>
          </a:p>
        </p:txBody>
      </p:sp>
      <p:sp>
        <p:nvSpPr>
          <p:cNvPr id="4" name="Text Placeholder 3"/>
          <p:cNvSpPr>
            <a:spLocks noGrp="1"/>
          </p:cNvSpPr>
          <p:nvPr>
            <p:ph type="body" sz="quarter" idx="12"/>
          </p:nvPr>
        </p:nvSpPr>
        <p:spPr/>
        <p:txBody>
          <a:bodyPr>
            <a:noAutofit/>
          </a:bodyPr>
          <a:lstStyle/>
          <a:p>
            <a:r>
              <a:rPr lang="en-US" b="1">
                <a:ea typeface="+mn-lt"/>
                <a:cs typeface="+mn-lt"/>
                <a:hlinkClick r:id="" action="ppaction://noaction"/>
              </a:rPr>
              <a:t>Open Loop control system</a:t>
            </a:r>
            <a:endParaRPr lang="en-US"/>
          </a:p>
        </p:txBody>
      </p:sp>
      <p:sp>
        <p:nvSpPr>
          <p:cNvPr id="5" name="Text Placeholder 4"/>
          <p:cNvSpPr>
            <a:spLocks noGrp="1"/>
          </p:cNvSpPr>
          <p:nvPr>
            <p:ph type="body" sz="quarter" idx="13"/>
          </p:nvPr>
        </p:nvSpPr>
        <p:spPr/>
        <p:txBody>
          <a:bodyPr/>
          <a:lstStyle/>
          <a:p>
            <a:r>
              <a:rPr lang="en-US" b="1">
                <a:ea typeface="+mn-lt"/>
                <a:cs typeface="+mn-lt"/>
                <a:hlinkClick r:id="" action="ppaction://noaction"/>
              </a:rPr>
              <a:t>Closed Loop Automation</a:t>
            </a:r>
            <a:endParaRPr lang="en-US"/>
          </a:p>
        </p:txBody>
      </p:sp>
      <p:sp>
        <p:nvSpPr>
          <p:cNvPr id="6" name="Text Placeholder 5"/>
          <p:cNvSpPr>
            <a:spLocks noGrp="1"/>
          </p:cNvSpPr>
          <p:nvPr>
            <p:ph type="body" sz="quarter" idx="14"/>
          </p:nvPr>
        </p:nvSpPr>
        <p:spPr>
          <a:xfrm>
            <a:off x="647849" y="1930230"/>
            <a:ext cx="3751634" cy="288032"/>
          </a:xfrm>
        </p:spPr>
        <p:txBody>
          <a:bodyPr/>
          <a:lstStyle/>
          <a:p>
            <a:r>
              <a:rPr lang="en-US" b="1">
                <a:ea typeface="+mn-lt"/>
                <a:cs typeface="+mn-lt"/>
                <a:hlinkClick r:id="" action="ppaction://noaction"/>
              </a:rPr>
              <a:t>Linear  Quadratic Regulator (LQR)</a:t>
            </a:r>
            <a:endParaRPr lang="en-US" b="1">
              <a:ea typeface="+mn-lt"/>
              <a:cs typeface="+mn-lt"/>
            </a:endParaRPr>
          </a:p>
        </p:txBody>
      </p:sp>
      <p:sp>
        <p:nvSpPr>
          <p:cNvPr id="12" name="Text Placeholder 11"/>
          <p:cNvSpPr>
            <a:spLocks noGrp="1"/>
          </p:cNvSpPr>
          <p:nvPr>
            <p:ph type="body" sz="quarter" idx="20"/>
          </p:nvPr>
        </p:nvSpPr>
        <p:spPr/>
        <p:txBody>
          <a:bodyPr/>
          <a:lstStyle/>
          <a:p>
            <a:endParaRPr lang="en-IN" dirty="0"/>
          </a:p>
        </p:txBody>
      </p:sp>
      <p:sp>
        <p:nvSpPr>
          <p:cNvPr id="13" name="Text Placeholder 12"/>
          <p:cNvSpPr>
            <a:spLocks noGrp="1"/>
          </p:cNvSpPr>
          <p:nvPr>
            <p:ph type="body" sz="quarter" idx="21"/>
          </p:nvPr>
        </p:nvSpPr>
        <p:spPr/>
        <p:txBody>
          <a:bodyPr/>
          <a:lstStyle/>
          <a:p>
            <a:endParaRPr lang="en-IN"/>
          </a:p>
        </p:txBody>
      </p:sp>
      <p:sp>
        <p:nvSpPr>
          <p:cNvPr id="14" name="Text Placeholder 13"/>
          <p:cNvSpPr>
            <a:spLocks noGrp="1"/>
          </p:cNvSpPr>
          <p:nvPr>
            <p:ph type="body" sz="quarter" idx="22"/>
          </p:nvPr>
        </p:nvSpPr>
        <p:spPr/>
        <p:txBody>
          <a:bodyPr/>
          <a:lstStyle/>
          <a:p>
            <a:r>
              <a:rPr lang="en-IN" dirty="0">
                <a:cs typeface="Calibri"/>
              </a:rPr>
              <a:t>3</a:t>
            </a:r>
            <a:endParaRPr lang="en-IN" dirty="0"/>
          </a:p>
        </p:txBody>
      </p:sp>
      <p:sp>
        <p:nvSpPr>
          <p:cNvPr id="2" name="Text Placeholder 5">
            <a:extLst>
              <a:ext uri="{FF2B5EF4-FFF2-40B4-BE49-F238E27FC236}">
                <a16:creationId xmlns:a16="http://schemas.microsoft.com/office/drawing/2014/main" id="{7BBC48AB-1BCC-4D14-A624-7A58CB48A775}"/>
              </a:ext>
            </a:extLst>
          </p:cNvPr>
          <p:cNvSpPr txBox="1">
            <a:spLocks/>
          </p:cNvSpPr>
          <p:nvPr/>
        </p:nvSpPr>
        <p:spPr>
          <a:xfrm>
            <a:off x="650347" y="2373064"/>
            <a:ext cx="3751634" cy="288032"/>
          </a:xfrm>
          <a:prstGeom prst="parallelogram">
            <a:avLst/>
          </a:prstGeom>
          <a:solidFill>
            <a:srgbClr val="1F1A17">
              <a:alpha val="69804"/>
            </a:srgbClr>
          </a:solidFill>
        </p:spPr>
        <p:txBody>
          <a:bodyPr vert="horz" lIns="36000" tIns="72000" rIns="36000" bIns="36000" rtlCol="0" anchor="ctr">
            <a:noAutofit/>
          </a:bodyPr>
          <a:lstStyle>
            <a:lvl1pPr marL="0" marR="0" indent="0" algn="l" defTabSz="685800" rtl="0" eaLnBrk="1" fontAlgn="auto" latinLnBrk="0" hangingPunct="1">
              <a:lnSpc>
                <a:spcPct val="90000"/>
              </a:lnSpc>
              <a:spcBef>
                <a:spcPts val="750"/>
              </a:spcBef>
              <a:spcAft>
                <a:spcPts val="0"/>
              </a:spcAft>
              <a:buClrTx/>
              <a:buSzTx/>
              <a:buFontTx/>
              <a:buNone/>
              <a:tabLst>
                <a:tab pos="180975" algn="l"/>
              </a:tabLst>
              <a:defRPr lang="en-US" sz="1600" b="0" i="0" kern="1200">
                <a:solidFill>
                  <a:schemeClr val="bg1"/>
                </a:solidFill>
                <a:latin typeface="+mn-lt"/>
                <a:ea typeface="+mn-ea"/>
                <a:cs typeface="+mn-cs"/>
              </a:defRPr>
            </a:lvl1pPr>
            <a:lvl2pPr marL="514350" marR="0" indent="-171450" algn="l" defTabSz="685800" rtl="0" eaLnBrk="1" fontAlgn="auto" latinLnBrk="0" hangingPunct="1">
              <a:lnSpc>
                <a:spcPct val="90000"/>
              </a:lnSpc>
              <a:spcBef>
                <a:spcPts val="375"/>
              </a:spcBef>
              <a:spcAft>
                <a:spcPts val="0"/>
              </a:spcAft>
              <a:buClrTx/>
              <a:buSzTx/>
              <a:buFontTx/>
              <a:buBlip>
                <a:blip r:embed="rId3"/>
              </a:buBlip>
              <a:tabLst>
                <a:tab pos="180975" algn="l"/>
              </a:tabLst>
              <a:defRPr lang="en-US" sz="1800" kern="1200" smtClean="0">
                <a:solidFill>
                  <a:schemeClr val="tx1">
                    <a:lumMod val="75000"/>
                    <a:lumOff val="25000"/>
                  </a:schemeClr>
                </a:solidFill>
                <a:latin typeface="+mn-lt"/>
                <a:ea typeface="+mn-ea"/>
                <a:cs typeface="+mn-cs"/>
              </a:defRPr>
            </a:lvl2pPr>
            <a:lvl3pPr marL="857250" marR="0" indent="-171450" algn="l" defTabSz="685800" rtl="0" eaLnBrk="1" fontAlgn="auto" latinLnBrk="0" hangingPunct="1">
              <a:lnSpc>
                <a:spcPct val="90000"/>
              </a:lnSpc>
              <a:spcBef>
                <a:spcPts val="375"/>
              </a:spcBef>
              <a:spcAft>
                <a:spcPts val="0"/>
              </a:spcAft>
              <a:buClrTx/>
              <a:buSzTx/>
              <a:buFontTx/>
              <a:buBlip>
                <a:blip r:embed="rId3"/>
              </a:buBlip>
              <a:tabLst>
                <a:tab pos="180975" algn="l"/>
              </a:tabLst>
              <a:defRPr lang="en-US" sz="1500" kern="1200" smtClean="0">
                <a:solidFill>
                  <a:schemeClr val="tx1">
                    <a:lumMod val="75000"/>
                    <a:lumOff val="25000"/>
                  </a:schemeClr>
                </a:solidFill>
                <a:latin typeface="+mn-lt"/>
                <a:ea typeface="+mn-ea"/>
                <a:cs typeface="+mn-cs"/>
              </a:defRPr>
            </a:lvl3pPr>
            <a:lvl4pPr marL="1200150" marR="0" indent="-171450" algn="l" defTabSz="685800" rtl="0" eaLnBrk="1" fontAlgn="auto" latinLnBrk="0" hangingPunct="1">
              <a:lnSpc>
                <a:spcPct val="90000"/>
              </a:lnSpc>
              <a:spcBef>
                <a:spcPts val="375"/>
              </a:spcBef>
              <a:spcAft>
                <a:spcPts val="0"/>
              </a:spcAft>
              <a:buClrTx/>
              <a:buSzTx/>
              <a:buFontTx/>
              <a:buBlip>
                <a:blip r:embed="rId3"/>
              </a:buBlip>
              <a:tabLst>
                <a:tab pos="180975" algn="l"/>
              </a:tabLst>
              <a:defRPr lang="en-US" sz="1400" kern="1200" smtClean="0">
                <a:solidFill>
                  <a:schemeClr val="tx1">
                    <a:lumMod val="75000"/>
                    <a:lumOff val="25000"/>
                  </a:schemeClr>
                </a:solidFill>
                <a:latin typeface="+mn-lt"/>
                <a:ea typeface="+mn-ea"/>
                <a:cs typeface="+mn-cs"/>
              </a:defRPr>
            </a:lvl4pPr>
            <a:lvl5pPr marL="1543050" marR="0" indent="-171450" algn="l" defTabSz="685800" rtl="0" eaLnBrk="1" fontAlgn="auto" latinLnBrk="0" hangingPunct="1">
              <a:lnSpc>
                <a:spcPct val="90000"/>
              </a:lnSpc>
              <a:spcBef>
                <a:spcPts val="375"/>
              </a:spcBef>
              <a:spcAft>
                <a:spcPts val="0"/>
              </a:spcAft>
              <a:buClrTx/>
              <a:buSzTx/>
              <a:buFontTx/>
              <a:buBlip>
                <a:blip r:embed="rId3"/>
              </a:buBlip>
              <a:tabLst>
                <a:tab pos="180975" algn="l"/>
              </a:tabLst>
              <a:defRPr lang="en-US" sz="1400" kern="1200">
                <a:solidFill>
                  <a:schemeClr val="tx1">
                    <a:lumMod val="75000"/>
                    <a:lumOff val="25000"/>
                  </a:schemeClr>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a:buChar char="•"/>
              <a:defRPr sz="1400" kern="1200">
                <a:solidFill>
                  <a:schemeClr val="tx1"/>
                </a:solidFill>
                <a:latin typeface="+mn-lt"/>
                <a:ea typeface="+mn-ea"/>
                <a:cs typeface="+mn-cs"/>
              </a:defRPr>
            </a:lvl9pPr>
          </a:lstStyle>
          <a:p>
            <a:r>
              <a:rPr lang="en-US" b="1" dirty="0">
                <a:ea typeface="+mn-lt"/>
                <a:cs typeface="+mn-lt"/>
                <a:hlinkClick r:id="" action="ppaction://noaction"/>
              </a:rPr>
              <a:t>H – infinity </a:t>
            </a:r>
            <a:endParaRPr lang="en-US" b="1">
              <a:ea typeface="+mn-lt"/>
              <a:cs typeface="+mn-lt"/>
            </a:endParaRPr>
          </a:p>
        </p:txBody>
      </p:sp>
      <p:sp>
        <p:nvSpPr>
          <p:cNvPr id="9" name="TextBox 8">
            <a:extLst>
              <a:ext uri="{FF2B5EF4-FFF2-40B4-BE49-F238E27FC236}">
                <a16:creationId xmlns:a16="http://schemas.microsoft.com/office/drawing/2014/main" id="{B7254F4B-48EF-4C8F-96AD-0CC6C25456A5}"/>
              </a:ext>
            </a:extLst>
          </p:cNvPr>
          <p:cNvSpPr txBox="1"/>
          <p:nvPr/>
        </p:nvSpPr>
        <p:spPr>
          <a:xfrm>
            <a:off x="230332" y="2421082"/>
            <a:ext cx="284019" cy="2914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IN" dirty="0">
              <a:solidFill>
                <a:srgbClr val="FFFFFF"/>
              </a:solidFill>
              <a:cs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060221" y="-837841"/>
            <a:ext cx="2743200" cy="300082"/>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endParaRPr lang="en-US"/>
          </a:p>
        </p:txBody>
      </p:sp>
      <p:sp>
        <p:nvSpPr>
          <p:cNvPr id="7" name="TextBox 6"/>
          <p:cNvSpPr txBox="1"/>
          <p:nvPr/>
        </p:nvSpPr>
        <p:spPr>
          <a:xfrm>
            <a:off x="197224" y="168089"/>
            <a:ext cx="6949888" cy="400110"/>
          </a:xfrm>
          <a:prstGeom prst="rect">
            <a:avLst/>
          </a:prstGeom>
          <a:noFill/>
        </p:spPr>
        <p:txBody>
          <a:bodyPr wrap="square" lIns="91440" tIns="45720" rIns="91440" bIns="45720" rtlCol="0" anchor="t">
            <a:spAutoFit/>
          </a:bodyPr>
          <a:lstStyle/>
          <a:p>
            <a:r>
              <a:rPr lang="en-US" sz="2000" b="1"/>
              <a:t>LQR vs Pole Placement technique</a:t>
            </a:r>
            <a:endParaRPr lang="en-IN" sz="2000" b="1" dirty="0"/>
          </a:p>
        </p:txBody>
      </p:sp>
      <p:sp>
        <p:nvSpPr>
          <p:cNvPr id="10" name="TextBox 9"/>
          <p:cNvSpPr txBox="1"/>
          <p:nvPr/>
        </p:nvSpPr>
        <p:spPr>
          <a:xfrm>
            <a:off x="72629" y="4382164"/>
            <a:ext cx="8431586" cy="474617"/>
          </a:xfrm>
          <a:prstGeom prst="rect">
            <a:avLst/>
          </a:prstGeom>
          <a:noFill/>
        </p:spPr>
        <p:txBody>
          <a:bodyPr wrap="square" lIns="91440" tIns="45720" rIns="91440" bIns="45720" rtlCol="0" anchor="t">
            <a:spAutoFit/>
          </a:bodyPr>
          <a:lstStyle/>
          <a:p>
            <a:pPr>
              <a:lnSpc>
                <a:spcPct val="107000"/>
              </a:lnSpc>
            </a:pPr>
            <a:endParaRPr lang="en-IN" sz="1200" dirty="0">
              <a:latin typeface="Times New Roman"/>
              <a:cs typeface="Times New Roman"/>
            </a:endParaRPr>
          </a:p>
          <a:p>
            <a:r>
              <a:rPr lang="en-US" sz="1200">
                <a:cs typeface="Calibri"/>
              </a:rPr>
              <a:t>Source : </a:t>
            </a:r>
            <a:r>
              <a:rPr lang="en-US" sz="1200" dirty="0">
                <a:ea typeface="+mn-lt"/>
                <a:cs typeface="+mn-lt"/>
              </a:rPr>
              <a:t> </a:t>
            </a:r>
            <a:r>
              <a:rPr lang="en-US" sz="1200" dirty="0">
                <a:ea typeface="+mn-lt"/>
                <a:cs typeface="+mn-lt"/>
                <a:hlinkClick r:id="rId2"/>
              </a:rPr>
              <a:t>https://www.youtube.com/watch?v=E_RDCFOlJx4</a:t>
            </a:r>
            <a:r>
              <a:rPr lang="en-US" sz="1200" dirty="0">
                <a:ea typeface="+mn-lt"/>
                <a:cs typeface="+mn-lt"/>
              </a:rPr>
              <a:t> </a:t>
            </a:r>
            <a:endParaRPr lang="en-US" sz="1200" dirty="0">
              <a:cs typeface="Calibri"/>
            </a:endParaRPr>
          </a:p>
        </p:txBody>
      </p:sp>
      <p:pic>
        <p:nvPicPr>
          <p:cNvPr id="4" name="Picture 4">
            <a:extLst>
              <a:ext uri="{FF2B5EF4-FFF2-40B4-BE49-F238E27FC236}">
                <a16:creationId xmlns:a16="http://schemas.microsoft.com/office/drawing/2014/main" id="{A3AFE5F4-2CC4-4AB4-A2C5-5FFDAE34DFBB}"/>
              </a:ext>
            </a:extLst>
          </p:cNvPr>
          <p:cNvPicPr>
            <a:picLocks noGrp="1" noChangeAspect="1"/>
          </p:cNvPicPr>
          <p:nvPr>
            <p:ph idx="1"/>
          </p:nvPr>
        </p:nvPicPr>
        <p:blipFill>
          <a:blip r:embed="rId3"/>
          <a:stretch>
            <a:fillRect/>
          </a:stretch>
        </p:blipFill>
        <p:spPr>
          <a:xfrm>
            <a:off x="197644" y="571500"/>
            <a:ext cx="8650485" cy="2184796"/>
          </a:xfrm>
        </p:spPr>
      </p:pic>
      <p:sp>
        <p:nvSpPr>
          <p:cNvPr id="5" name="TextBox 4">
            <a:extLst>
              <a:ext uri="{FF2B5EF4-FFF2-40B4-BE49-F238E27FC236}">
                <a16:creationId xmlns:a16="http://schemas.microsoft.com/office/drawing/2014/main" id="{91115F31-FDA1-4AC3-A9AA-CF2C4961E4A4}"/>
              </a:ext>
            </a:extLst>
          </p:cNvPr>
          <p:cNvSpPr txBox="1"/>
          <p:nvPr/>
        </p:nvSpPr>
        <p:spPr>
          <a:xfrm>
            <a:off x="-201811" y="3968354"/>
            <a:ext cx="492204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latin typeface="Times New Roman"/>
                <a:cs typeface="Calibri"/>
              </a:rPr>
              <a:t>         U = -Kx                                            // find optimal solution</a:t>
            </a:r>
          </a:p>
          <a:p>
            <a:r>
              <a:rPr lang="en-US" sz="1200" dirty="0">
                <a:latin typeface="Times New Roman"/>
                <a:cs typeface="Calibri"/>
              </a:rPr>
              <a:t>         X = </a:t>
            </a:r>
            <a:r>
              <a:rPr lang="en-US" sz="1200" dirty="0" err="1">
                <a:latin typeface="Times New Roman"/>
                <a:cs typeface="Calibri"/>
              </a:rPr>
              <a:t>Ax+Bu</a:t>
            </a:r>
          </a:p>
          <a:p>
            <a:r>
              <a:rPr lang="en-US" sz="1200" dirty="0">
                <a:latin typeface="Times New Roman"/>
                <a:cs typeface="Calibri"/>
              </a:rPr>
              <a:t>         Y = </a:t>
            </a:r>
            <a:r>
              <a:rPr lang="en-US" sz="1200" dirty="0" err="1">
                <a:latin typeface="Times New Roman"/>
                <a:cs typeface="Calibri"/>
              </a:rPr>
              <a:t>Cx+Du</a:t>
            </a:r>
          </a:p>
        </p:txBody>
      </p:sp>
      <p:pic>
        <p:nvPicPr>
          <p:cNvPr id="11" name="Picture 11">
            <a:extLst>
              <a:ext uri="{FF2B5EF4-FFF2-40B4-BE49-F238E27FC236}">
                <a16:creationId xmlns:a16="http://schemas.microsoft.com/office/drawing/2014/main" id="{4D0BE27F-37A7-41E6-BD03-96A9C9C16774}"/>
              </a:ext>
            </a:extLst>
          </p:cNvPr>
          <p:cNvPicPr>
            <a:picLocks noChangeAspect="1"/>
          </p:cNvPicPr>
          <p:nvPr/>
        </p:nvPicPr>
        <p:blipFill>
          <a:blip r:embed="rId4"/>
          <a:stretch>
            <a:fillRect/>
          </a:stretch>
        </p:blipFill>
        <p:spPr>
          <a:xfrm>
            <a:off x="357783" y="3637954"/>
            <a:ext cx="222052" cy="314325"/>
          </a:xfrm>
          <a:prstGeom prst="rect">
            <a:avLst/>
          </a:prstGeom>
        </p:spPr>
      </p:pic>
      <p:pic>
        <p:nvPicPr>
          <p:cNvPr id="13" name="Picture 13">
            <a:extLst>
              <a:ext uri="{FF2B5EF4-FFF2-40B4-BE49-F238E27FC236}">
                <a16:creationId xmlns:a16="http://schemas.microsoft.com/office/drawing/2014/main" id="{E11F56FD-EB3F-4D3E-B9E9-D26ACCF862BF}"/>
              </a:ext>
            </a:extLst>
          </p:cNvPr>
          <p:cNvPicPr>
            <a:picLocks noChangeAspect="1"/>
          </p:cNvPicPr>
          <p:nvPr/>
        </p:nvPicPr>
        <p:blipFill>
          <a:blip r:embed="rId5"/>
          <a:stretch>
            <a:fillRect/>
          </a:stretch>
        </p:blipFill>
        <p:spPr>
          <a:xfrm>
            <a:off x="607220" y="3633787"/>
            <a:ext cx="1214438" cy="295871"/>
          </a:xfrm>
          <a:prstGeom prst="rect">
            <a:avLst/>
          </a:prstGeom>
        </p:spPr>
      </p:pic>
      <p:sp>
        <p:nvSpPr>
          <p:cNvPr id="14" name="TextBox 13">
            <a:extLst>
              <a:ext uri="{FF2B5EF4-FFF2-40B4-BE49-F238E27FC236}">
                <a16:creationId xmlns:a16="http://schemas.microsoft.com/office/drawing/2014/main" id="{7DF84ED7-020D-4002-B9A4-50D5F39DE5EB}"/>
              </a:ext>
            </a:extLst>
          </p:cNvPr>
          <p:cNvSpPr txBox="1"/>
          <p:nvPr/>
        </p:nvSpPr>
        <p:spPr>
          <a:xfrm>
            <a:off x="1932384" y="3637954"/>
            <a:ext cx="3457575"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Times New Roman"/>
                <a:cs typeface="Calibri"/>
              </a:rPr>
              <a:t>         // Performance and effort optimization</a:t>
            </a:r>
            <a:endParaRPr lang="en-US" dirty="0">
              <a:cs typeface="Calibri"/>
            </a:endParaRPr>
          </a:p>
        </p:txBody>
      </p:sp>
      <p:sp>
        <p:nvSpPr>
          <p:cNvPr id="2" name="TextBox 1">
            <a:extLst>
              <a:ext uri="{FF2B5EF4-FFF2-40B4-BE49-F238E27FC236}">
                <a16:creationId xmlns:a16="http://schemas.microsoft.com/office/drawing/2014/main" id="{E8EA2365-1C88-4BBF-8C02-0C08F5D716F7}"/>
              </a:ext>
            </a:extLst>
          </p:cNvPr>
          <p:cNvSpPr txBox="1"/>
          <p:nvPr/>
        </p:nvSpPr>
        <p:spPr>
          <a:xfrm>
            <a:off x="200025" y="2941439"/>
            <a:ext cx="274320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latin typeface="Times New Roman"/>
                <a:cs typeface="Calibri"/>
              </a:rPr>
              <a:t>Determination of value of K (gain)</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256635" y="60512"/>
            <a:ext cx="5320341" cy="400110"/>
          </a:xfrm>
          <a:prstGeom prst="rect">
            <a:avLst/>
          </a:prstGeom>
          <a:noFill/>
        </p:spPr>
        <p:txBody>
          <a:bodyPr wrap="square" lIns="91440" tIns="45720" rIns="91440" bIns="45720" rtlCol="0" anchor="t">
            <a:spAutoFit/>
          </a:bodyPr>
          <a:lstStyle/>
          <a:p>
            <a:r>
              <a:rPr lang="en-US" sz="2000" b="1" dirty="0"/>
              <a:t>Application : Suspension System</a:t>
            </a:r>
            <a:endParaRPr lang="en-IN" sz="2000" b="1" dirty="0"/>
          </a:p>
        </p:txBody>
      </p:sp>
      <p:sp>
        <p:nvSpPr>
          <p:cNvPr id="2" name="TextBox 1"/>
          <p:cNvSpPr txBox="1"/>
          <p:nvPr/>
        </p:nvSpPr>
        <p:spPr>
          <a:xfrm>
            <a:off x="314976" y="4046224"/>
            <a:ext cx="7167150" cy="843949"/>
          </a:xfrm>
          <a:prstGeom prst="rect">
            <a:avLst/>
          </a:prstGeom>
          <a:noFill/>
        </p:spPr>
        <p:txBody>
          <a:bodyPr wrap="square" lIns="91440" tIns="45720" rIns="91440" bIns="45720" rtlCol="0" anchor="t">
            <a:spAutoFit/>
          </a:bodyPr>
          <a:lstStyle/>
          <a:p>
            <a:pPr>
              <a:lnSpc>
                <a:spcPct val="107000"/>
              </a:lnSpc>
            </a:pPr>
            <a:endParaRPr lang="en-IN" sz="1200" dirty="0">
              <a:latin typeface="Times New Roman"/>
              <a:ea typeface="+mn-lt"/>
              <a:cs typeface="Times New Roman"/>
            </a:endParaRPr>
          </a:p>
          <a:p>
            <a:endParaRPr lang="en-US" sz="1200" dirty="0">
              <a:latin typeface="Times New Roman"/>
              <a:ea typeface="+mn-lt"/>
              <a:cs typeface="Times New Roman"/>
            </a:endParaRPr>
          </a:p>
          <a:p>
            <a:r>
              <a:rPr lang="en-US" sz="1200">
                <a:latin typeface="Times New Roman"/>
                <a:ea typeface="+mn-lt"/>
                <a:cs typeface="Times New Roman"/>
              </a:rPr>
              <a:t>Source: </a:t>
            </a:r>
            <a:r>
              <a:rPr lang="en-US" sz="1200" dirty="0">
                <a:latin typeface="Calibri"/>
                <a:ea typeface="+mn-lt"/>
                <a:cs typeface="Calibri"/>
                <a:hlinkClick r:id="rId2"/>
              </a:rPr>
              <a:t>https</a:t>
            </a:r>
            <a:r>
              <a:rPr lang="en-US" sz="1200" dirty="0">
                <a:ea typeface="+mn-lt"/>
                <a:cs typeface="+mn-lt"/>
                <a:hlinkClick r:id="rId2"/>
              </a:rPr>
              <a:t>://www.researchgate.net/publication/322758805_Optimization_of_the_linear_quadratic_regulator_LQR_control_quarter_car_suspension_system_using_genetic_algorithm</a:t>
            </a:r>
            <a:r>
              <a:rPr lang="en-US" sz="1200" dirty="0">
                <a:ea typeface="+mn-lt"/>
                <a:cs typeface="+mn-lt"/>
              </a:rPr>
              <a:t> </a:t>
            </a:r>
            <a:endParaRPr lang="en-US" sz="1200" dirty="0">
              <a:latin typeface="Times New Roman"/>
              <a:ea typeface="+mn-lt"/>
              <a:cs typeface="Times New Roman"/>
            </a:endParaRPr>
          </a:p>
        </p:txBody>
      </p:sp>
      <p:pic>
        <p:nvPicPr>
          <p:cNvPr id="11" name="Picture 11" descr="Diagram&#10;&#10;Description automatically generated">
            <a:extLst>
              <a:ext uri="{FF2B5EF4-FFF2-40B4-BE49-F238E27FC236}">
                <a16:creationId xmlns:a16="http://schemas.microsoft.com/office/drawing/2014/main" id="{30615160-EB6D-43AD-B74E-32BBF768BA49}"/>
              </a:ext>
            </a:extLst>
          </p:cNvPr>
          <p:cNvPicPr>
            <a:picLocks noGrp="1" noChangeAspect="1"/>
          </p:cNvPicPr>
          <p:nvPr>
            <p:ph idx="1"/>
          </p:nvPr>
        </p:nvPicPr>
        <p:blipFill>
          <a:blip r:embed="rId3"/>
          <a:stretch>
            <a:fillRect/>
          </a:stretch>
        </p:blipFill>
        <p:spPr>
          <a:xfrm>
            <a:off x="544712" y="720329"/>
            <a:ext cx="2259211" cy="1503165"/>
          </a:xfrm>
        </p:spPr>
      </p:pic>
      <p:pic>
        <p:nvPicPr>
          <p:cNvPr id="12" name="Picture 12">
            <a:extLst>
              <a:ext uri="{FF2B5EF4-FFF2-40B4-BE49-F238E27FC236}">
                <a16:creationId xmlns:a16="http://schemas.microsoft.com/office/drawing/2014/main" id="{12EFB391-9670-46A5-82B2-950544C26710}"/>
              </a:ext>
            </a:extLst>
          </p:cNvPr>
          <p:cNvPicPr>
            <a:picLocks noChangeAspect="1"/>
          </p:cNvPicPr>
          <p:nvPr/>
        </p:nvPicPr>
        <p:blipFill>
          <a:blip r:embed="rId4"/>
          <a:stretch>
            <a:fillRect/>
          </a:stretch>
        </p:blipFill>
        <p:spPr>
          <a:xfrm>
            <a:off x="542330" y="2546747"/>
            <a:ext cx="1362075" cy="371475"/>
          </a:xfrm>
          <a:prstGeom prst="rect">
            <a:avLst/>
          </a:prstGeom>
        </p:spPr>
      </p:pic>
      <p:pic>
        <p:nvPicPr>
          <p:cNvPr id="13" name="Picture 13">
            <a:extLst>
              <a:ext uri="{FF2B5EF4-FFF2-40B4-BE49-F238E27FC236}">
                <a16:creationId xmlns:a16="http://schemas.microsoft.com/office/drawing/2014/main" id="{A3FB0CA5-E3E1-454B-93CD-5D4C902AAC56}"/>
              </a:ext>
            </a:extLst>
          </p:cNvPr>
          <p:cNvPicPr>
            <a:picLocks noChangeAspect="1"/>
          </p:cNvPicPr>
          <p:nvPr/>
        </p:nvPicPr>
        <p:blipFill>
          <a:blip r:embed="rId5"/>
          <a:stretch>
            <a:fillRect/>
          </a:stretch>
        </p:blipFill>
        <p:spPr>
          <a:xfrm>
            <a:off x="509588" y="3042047"/>
            <a:ext cx="1981200" cy="523875"/>
          </a:xfrm>
          <a:prstGeom prst="rect">
            <a:avLst/>
          </a:prstGeom>
        </p:spPr>
      </p:pic>
      <p:pic>
        <p:nvPicPr>
          <p:cNvPr id="14" name="Picture 14">
            <a:extLst>
              <a:ext uri="{FF2B5EF4-FFF2-40B4-BE49-F238E27FC236}">
                <a16:creationId xmlns:a16="http://schemas.microsoft.com/office/drawing/2014/main" id="{DBBCF312-F529-45A5-AFFF-A57645CA615C}"/>
              </a:ext>
            </a:extLst>
          </p:cNvPr>
          <p:cNvPicPr>
            <a:picLocks noChangeAspect="1"/>
          </p:cNvPicPr>
          <p:nvPr/>
        </p:nvPicPr>
        <p:blipFill>
          <a:blip r:embed="rId6"/>
          <a:stretch>
            <a:fillRect/>
          </a:stretch>
        </p:blipFill>
        <p:spPr>
          <a:xfrm>
            <a:off x="447080" y="3617715"/>
            <a:ext cx="1409700" cy="390525"/>
          </a:xfrm>
          <a:prstGeom prst="rect">
            <a:avLst/>
          </a:prstGeom>
        </p:spPr>
      </p:pic>
      <p:sp>
        <p:nvSpPr>
          <p:cNvPr id="15" name="TextBox 14">
            <a:extLst>
              <a:ext uri="{FF2B5EF4-FFF2-40B4-BE49-F238E27FC236}">
                <a16:creationId xmlns:a16="http://schemas.microsoft.com/office/drawing/2014/main" id="{C80B0A23-52DD-4046-A8B7-0B42105BD216}"/>
              </a:ext>
            </a:extLst>
          </p:cNvPr>
          <p:cNvSpPr txBox="1"/>
          <p:nvPr/>
        </p:nvSpPr>
        <p:spPr>
          <a:xfrm>
            <a:off x="2825353" y="3664744"/>
            <a:ext cx="274320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Times New Roman"/>
                <a:cs typeface="Calibri"/>
              </a:rPr>
              <a:t>//   Gain matrix</a:t>
            </a:r>
            <a:endParaRPr lang="en-US" sz="1200" dirty="0">
              <a:latin typeface="Times New Roman"/>
              <a:cs typeface="Calibri"/>
            </a:endParaRPr>
          </a:p>
        </p:txBody>
      </p:sp>
      <p:sp>
        <p:nvSpPr>
          <p:cNvPr id="3" name="Rectangle 2">
            <a:extLst>
              <a:ext uri="{FF2B5EF4-FFF2-40B4-BE49-F238E27FC236}">
                <a16:creationId xmlns:a16="http://schemas.microsoft.com/office/drawing/2014/main" id="{D8C930E4-0592-462E-AE56-BA85C4D85E66}"/>
              </a:ext>
            </a:extLst>
          </p:cNvPr>
          <p:cNvSpPr/>
          <p:nvPr/>
        </p:nvSpPr>
        <p:spPr>
          <a:xfrm>
            <a:off x="5891808" y="2168128"/>
            <a:ext cx="910828" cy="9108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cs typeface="Calibri"/>
              </a:rPr>
              <a:t>LQR</a:t>
            </a:r>
            <a:endParaRPr lang="en-US" dirty="0"/>
          </a:p>
        </p:txBody>
      </p:sp>
      <p:cxnSp>
        <p:nvCxnSpPr>
          <p:cNvPr id="4" name="Straight Arrow Connector 3">
            <a:extLst>
              <a:ext uri="{FF2B5EF4-FFF2-40B4-BE49-F238E27FC236}">
                <a16:creationId xmlns:a16="http://schemas.microsoft.com/office/drawing/2014/main" id="{E604F6C2-6719-4EF3-9876-B67C37373779}"/>
              </a:ext>
            </a:extLst>
          </p:cNvPr>
          <p:cNvCxnSpPr/>
          <p:nvPr/>
        </p:nvCxnSpPr>
        <p:spPr>
          <a:xfrm flipV="1">
            <a:off x="4614861" y="2609256"/>
            <a:ext cx="1280519" cy="142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31B45EB8-2A8D-484D-BD71-5B426F0795C9}"/>
              </a:ext>
            </a:extLst>
          </p:cNvPr>
          <p:cNvCxnSpPr/>
          <p:nvPr/>
        </p:nvCxnSpPr>
        <p:spPr>
          <a:xfrm>
            <a:off x="6775846" y="2614612"/>
            <a:ext cx="1325166" cy="35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E04FD54-5E1A-4A76-8E8A-B6065464FFE5}"/>
              </a:ext>
            </a:extLst>
          </p:cNvPr>
          <p:cNvSpPr txBox="1"/>
          <p:nvPr/>
        </p:nvSpPr>
        <p:spPr>
          <a:xfrm>
            <a:off x="4932759" y="2343150"/>
            <a:ext cx="77866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dirty="0">
                <a:latin typeface="Times New Roman"/>
                <a:cs typeface="Times New Roman"/>
              </a:rPr>
              <a:t>Force</a:t>
            </a:r>
          </a:p>
        </p:txBody>
      </p:sp>
      <p:sp>
        <p:nvSpPr>
          <p:cNvPr id="8" name="TextBox 7">
            <a:extLst>
              <a:ext uri="{FF2B5EF4-FFF2-40B4-BE49-F238E27FC236}">
                <a16:creationId xmlns:a16="http://schemas.microsoft.com/office/drawing/2014/main" id="{17EC9EA9-88E9-40E6-8BDA-6F5A6D518CDB}"/>
              </a:ext>
            </a:extLst>
          </p:cNvPr>
          <p:cNvSpPr txBox="1"/>
          <p:nvPr/>
        </p:nvSpPr>
        <p:spPr>
          <a:xfrm>
            <a:off x="6772275" y="2369939"/>
            <a:ext cx="274320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latin typeface="Times New Roman"/>
                <a:cs typeface="Times New Roman"/>
              </a:rPr>
              <a:t>Performance, expenditure</a:t>
            </a:r>
            <a:endParaRPr 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301283" y="87301"/>
            <a:ext cx="5320341" cy="400110"/>
          </a:xfrm>
          <a:prstGeom prst="rect">
            <a:avLst/>
          </a:prstGeom>
          <a:noFill/>
        </p:spPr>
        <p:txBody>
          <a:bodyPr wrap="square" lIns="91440" tIns="45720" rIns="91440" bIns="45720" rtlCol="0" anchor="t">
            <a:spAutoFit/>
          </a:bodyPr>
          <a:lstStyle/>
          <a:p>
            <a:r>
              <a:rPr lang="en-US" sz="2000" b="1">
                <a:cs typeface="Calibri"/>
              </a:rPr>
              <a:t>References</a:t>
            </a:r>
            <a:endParaRPr lang="en-US" sz="2000" b="1" dirty="0">
              <a:cs typeface="Calibri"/>
            </a:endParaRPr>
          </a:p>
        </p:txBody>
      </p:sp>
      <p:sp>
        <p:nvSpPr>
          <p:cNvPr id="15" name="TextBox 14">
            <a:extLst>
              <a:ext uri="{FF2B5EF4-FFF2-40B4-BE49-F238E27FC236}">
                <a16:creationId xmlns:a16="http://schemas.microsoft.com/office/drawing/2014/main" id="{C80B0A23-52DD-4046-A8B7-0B42105BD216}"/>
              </a:ext>
            </a:extLst>
          </p:cNvPr>
          <p:cNvSpPr txBox="1"/>
          <p:nvPr/>
        </p:nvSpPr>
        <p:spPr>
          <a:xfrm>
            <a:off x="2825353" y="3664744"/>
            <a:ext cx="274320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200" dirty="0">
              <a:latin typeface="Times New Roman"/>
              <a:cs typeface="Calibri"/>
            </a:endParaRPr>
          </a:p>
        </p:txBody>
      </p:sp>
      <p:sp>
        <p:nvSpPr>
          <p:cNvPr id="4" name="Content Placeholder 3">
            <a:extLst>
              <a:ext uri="{FF2B5EF4-FFF2-40B4-BE49-F238E27FC236}">
                <a16:creationId xmlns:a16="http://schemas.microsoft.com/office/drawing/2014/main" id="{701EEEA3-3695-4237-82ED-D64647D43076}"/>
              </a:ext>
            </a:extLst>
          </p:cNvPr>
          <p:cNvSpPr>
            <a:spLocks noGrp="1"/>
          </p:cNvSpPr>
          <p:nvPr>
            <p:ph idx="1"/>
          </p:nvPr>
        </p:nvSpPr>
        <p:spPr/>
        <p:txBody>
          <a:bodyPr vert="horz" lIns="68579" tIns="34289" rIns="68579" bIns="34289" rtlCol="0" anchor="t">
            <a:normAutofit/>
          </a:bodyPr>
          <a:lstStyle/>
          <a:p>
            <a:pPr>
              <a:buFont typeface="Arial"/>
              <a:buChar char="•"/>
            </a:pPr>
            <a:r>
              <a:rPr lang="en-US" sz="1400">
                <a:latin typeface="Times New Roman"/>
                <a:ea typeface="+mn-lt"/>
                <a:cs typeface="+mn-lt"/>
              </a:rPr>
              <a:t>What is LQR</a:t>
            </a:r>
            <a:endParaRPr lang="en-US" sz="1400" dirty="0">
              <a:latin typeface="Times New Roman"/>
              <a:ea typeface="+mn-lt"/>
              <a:cs typeface="+mn-lt"/>
            </a:endParaRPr>
          </a:p>
          <a:p>
            <a:pPr marL="0" indent="0">
              <a:buNone/>
            </a:pPr>
            <a:r>
              <a:rPr lang="en-US" sz="1400" dirty="0">
                <a:latin typeface="Times New Roman"/>
                <a:ea typeface="+mn-lt"/>
                <a:cs typeface="+mn-lt"/>
                <a:hlinkClick r:id="rId2"/>
              </a:rPr>
              <a:t>https://www.youtube.com/watch?v=wEevt2a4SKI</a:t>
            </a:r>
            <a:endParaRPr lang="en-US" sz="1400" dirty="0">
              <a:latin typeface="Times New Roman"/>
              <a:ea typeface="+mn-lt"/>
              <a:cs typeface="+mn-lt"/>
            </a:endParaRPr>
          </a:p>
          <a:p>
            <a:pPr marL="0" indent="0">
              <a:buNone/>
            </a:pPr>
            <a:endParaRPr lang="en-US" sz="1400" dirty="0">
              <a:latin typeface="Times New Roman"/>
              <a:cs typeface="Calibri"/>
            </a:endParaRPr>
          </a:p>
          <a:p>
            <a:pPr>
              <a:buFont typeface="Arial"/>
              <a:buChar char="•"/>
            </a:pPr>
            <a:r>
              <a:rPr lang="en-US" sz="1400">
                <a:latin typeface="Times New Roman"/>
                <a:cs typeface="Calibri"/>
              </a:rPr>
              <a:t>Pole placement technique vs LQR</a:t>
            </a:r>
          </a:p>
          <a:p>
            <a:pPr marL="0" indent="0">
              <a:buNone/>
            </a:pPr>
            <a:r>
              <a:rPr lang="en-US" sz="1400">
                <a:latin typeface="Times New Roman"/>
                <a:ea typeface="+mn-lt"/>
                <a:cs typeface="+mn-lt"/>
                <a:hlinkClick r:id="rId3"/>
              </a:rPr>
              <a:t>https://www.mathworks.com/videos/state-space-part-4-what-is-lqr-control-1551955957637.html</a:t>
            </a:r>
          </a:p>
          <a:p>
            <a:pPr marL="0" indent="0">
              <a:buNone/>
            </a:pPr>
            <a:endParaRPr lang="en-US" sz="1400" dirty="0">
              <a:latin typeface="Times New Roman"/>
              <a:cs typeface="Calibri"/>
            </a:endParaRPr>
          </a:p>
          <a:p>
            <a:pPr>
              <a:buFont typeface="Arial"/>
              <a:buChar char="•"/>
            </a:pPr>
            <a:r>
              <a:rPr lang="en-US" sz="1400">
                <a:latin typeface="Times New Roman"/>
                <a:cs typeface="Calibri"/>
              </a:rPr>
              <a:t>Suspension system using LQR </a:t>
            </a:r>
          </a:p>
          <a:p>
            <a:pPr marL="0" indent="0">
              <a:buNone/>
            </a:pPr>
            <a:r>
              <a:rPr lang="en-US" sz="1400">
                <a:ea typeface="+mn-lt"/>
                <a:cs typeface="+mn-lt"/>
              </a:rPr>
              <a:t>  </a:t>
            </a:r>
            <a:r>
              <a:rPr lang="en-US" sz="1400" dirty="0">
                <a:ea typeface="+mn-lt"/>
                <a:cs typeface="+mn-lt"/>
                <a:hlinkClick r:id="rId4"/>
              </a:rPr>
              <a:t>https://www.researchgate.net/publication/322758805_Optimization_of_the_linear_quadratic_regulator_LQR_control_quarter_car_suspension_system_using_genetic_algorithm</a:t>
            </a:r>
            <a:r>
              <a:rPr lang="en-US" sz="1400">
                <a:ea typeface="+mn-lt"/>
                <a:cs typeface="+mn-lt"/>
              </a:rPr>
              <a:t> </a:t>
            </a:r>
            <a:endParaRPr lang="en-US" sz="1400" dirty="0">
              <a:ea typeface="+mn-lt"/>
              <a:cs typeface="+mn-lt"/>
            </a:endParaRPr>
          </a:p>
        </p:txBody>
      </p:sp>
    </p:spTree>
    <p:extLst>
      <p:ext uri="{BB962C8B-B14F-4D97-AF65-F5344CB8AC3E}">
        <p14:creationId xmlns:p14="http://schemas.microsoft.com/office/powerpoint/2010/main" val="26239972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66916F7-874D-4C20-BE67-A61D8893E524}"/>
              </a:ext>
            </a:extLst>
          </p:cNvPr>
          <p:cNvSpPr>
            <a:spLocks noGrp="1"/>
          </p:cNvSpPr>
          <p:nvPr>
            <p:ph type="body" sz="quarter" idx="10"/>
          </p:nvPr>
        </p:nvSpPr>
        <p:spPr/>
        <p:txBody>
          <a:bodyPr/>
          <a:lstStyle/>
          <a:p>
            <a:r>
              <a:rPr lang="en-US" dirty="0">
                <a:cs typeface="Calibri"/>
              </a:rPr>
              <a:t>H - INFINITY</a:t>
            </a:r>
          </a:p>
        </p:txBody>
      </p:sp>
    </p:spTree>
    <p:extLst>
      <p:ext uri="{BB962C8B-B14F-4D97-AF65-F5344CB8AC3E}">
        <p14:creationId xmlns:p14="http://schemas.microsoft.com/office/powerpoint/2010/main" val="16310372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0D798-6F26-4822-9372-37D8F7F01288}"/>
              </a:ext>
            </a:extLst>
          </p:cNvPr>
          <p:cNvSpPr>
            <a:spLocks noGrp="1"/>
          </p:cNvSpPr>
          <p:nvPr>
            <p:ph type="title"/>
          </p:nvPr>
        </p:nvSpPr>
        <p:spPr/>
        <p:txBody>
          <a:bodyPr/>
          <a:lstStyle/>
          <a:p>
            <a:r>
              <a:rPr lang="en-US" dirty="0"/>
              <a:t>Problem formulation</a:t>
            </a:r>
          </a:p>
        </p:txBody>
      </p:sp>
      <p:pic>
        <p:nvPicPr>
          <p:cNvPr id="4" name="Picture 4" descr="Diagram, schematic&#10;&#10;Description automatically generated">
            <a:extLst>
              <a:ext uri="{FF2B5EF4-FFF2-40B4-BE49-F238E27FC236}">
                <a16:creationId xmlns:a16="http://schemas.microsoft.com/office/drawing/2014/main" id="{85D3B9F6-4664-4ADA-AD49-6B32A899FA04}"/>
              </a:ext>
            </a:extLst>
          </p:cNvPr>
          <p:cNvPicPr>
            <a:picLocks noGrp="1" noChangeAspect="1"/>
          </p:cNvPicPr>
          <p:nvPr>
            <p:ph idx="1"/>
          </p:nvPr>
        </p:nvPicPr>
        <p:blipFill>
          <a:blip r:embed="rId2"/>
          <a:stretch>
            <a:fillRect/>
          </a:stretch>
        </p:blipFill>
        <p:spPr>
          <a:xfrm>
            <a:off x="715653" y="1554038"/>
            <a:ext cx="3185893" cy="2082651"/>
          </a:xfrm>
        </p:spPr>
      </p:pic>
      <p:sp>
        <p:nvSpPr>
          <p:cNvPr id="6" name="TextBox 5">
            <a:extLst>
              <a:ext uri="{FF2B5EF4-FFF2-40B4-BE49-F238E27FC236}">
                <a16:creationId xmlns:a16="http://schemas.microsoft.com/office/drawing/2014/main" id="{2B751606-97EE-41A1-A37A-98C1EADCB37A}"/>
              </a:ext>
            </a:extLst>
          </p:cNvPr>
          <p:cNvSpPr txBox="1"/>
          <p:nvPr/>
        </p:nvSpPr>
        <p:spPr>
          <a:xfrm>
            <a:off x="80572" y="4685363"/>
            <a:ext cx="5600700" cy="5078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hlinkClick r:id="rId3"/>
              </a:rPr>
              <a:t>source: https://en.wikipedia.org/wiki/H-infinity_methods_in_control_theory</a:t>
            </a:r>
          </a:p>
          <a:p>
            <a:endParaRPr lang="en-US" dirty="0">
              <a:cs typeface="Calibri"/>
            </a:endParaRPr>
          </a:p>
        </p:txBody>
      </p:sp>
      <p:pic>
        <p:nvPicPr>
          <p:cNvPr id="7" name="Content Placeholder 4"/>
          <p:cNvPicPr>
            <a:picLocks noChangeAspect="1"/>
          </p:cNvPicPr>
          <p:nvPr/>
        </p:nvPicPr>
        <p:blipFill rotWithShape="1">
          <a:blip r:embed="rId4" cstate="print">
            <a:extLst>
              <a:ext uri="{28A0092B-C50C-407E-A947-70E740481C1C}">
                <a14:useLocalDpi xmlns:a14="http://schemas.microsoft.com/office/drawing/2010/main" val="0"/>
              </a:ext>
            </a:extLst>
          </a:blip>
          <a:srcRect l="8284" t="10643" r="23771"/>
          <a:stretch/>
        </p:blipFill>
        <p:spPr bwMode="gray">
          <a:xfrm>
            <a:off x="4746647" y="841704"/>
            <a:ext cx="3882189" cy="3744942"/>
          </a:xfrm>
          <a:prstGeom prst="rect">
            <a:avLst/>
          </a:prstGeom>
        </p:spPr>
      </p:pic>
      <p:sp>
        <p:nvSpPr>
          <p:cNvPr id="3" name="Rectangle 2"/>
          <p:cNvSpPr/>
          <p:nvPr/>
        </p:nvSpPr>
        <p:spPr>
          <a:xfrm>
            <a:off x="1159772" y="3560463"/>
            <a:ext cx="1896673" cy="300082"/>
          </a:xfrm>
          <a:prstGeom prst="rect">
            <a:avLst/>
          </a:prstGeom>
        </p:spPr>
        <p:txBody>
          <a:bodyPr wrap="none">
            <a:spAutoFit/>
          </a:bodyPr>
          <a:lstStyle/>
          <a:p>
            <a:r>
              <a:rPr lang="en-US" dirty="0">
                <a:solidFill>
                  <a:srgbClr val="202122"/>
                </a:solidFill>
                <a:latin typeface="Arial" panose="020B0604020202020204" pitchFamily="34" charset="0"/>
              </a:rPr>
              <a:t>standard configuration</a:t>
            </a:r>
            <a:endParaRPr lang="en-US" dirty="0"/>
          </a:p>
        </p:txBody>
      </p:sp>
    </p:spTree>
    <p:extLst>
      <p:ext uri="{BB962C8B-B14F-4D97-AF65-F5344CB8AC3E}">
        <p14:creationId xmlns:p14="http://schemas.microsoft.com/office/powerpoint/2010/main" val="600301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formulation</a:t>
            </a:r>
          </a:p>
        </p:txBody>
      </p:sp>
      <p:pic>
        <p:nvPicPr>
          <p:cNvPr id="6" name="Picture 5" descr="Text&#10;&#10;Description automatically generated">
            <a:extLst/>
          </p:cNvPr>
          <p:cNvPicPr>
            <a:picLocks noChangeAspect="1"/>
          </p:cNvPicPr>
          <p:nvPr/>
        </p:nvPicPr>
        <p:blipFill rotWithShape="1">
          <a:blip r:embed="rId2"/>
          <a:srcRect l="973" t="-9477" r="887" b="9697"/>
          <a:stretch/>
        </p:blipFill>
        <p:spPr>
          <a:xfrm>
            <a:off x="1884948" y="180494"/>
            <a:ext cx="6266154" cy="4564558"/>
          </a:xfrm>
          <a:prstGeom prst="rect">
            <a:avLst/>
          </a:prstGeom>
        </p:spPr>
      </p:pic>
    </p:spTree>
    <p:extLst>
      <p:ext uri="{BB962C8B-B14F-4D97-AF65-F5344CB8AC3E}">
        <p14:creationId xmlns:p14="http://schemas.microsoft.com/office/powerpoint/2010/main" val="18122220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2DAE2-6F8C-4194-8EFD-8914DDB50DD4}"/>
              </a:ext>
            </a:extLst>
          </p:cNvPr>
          <p:cNvSpPr>
            <a:spLocks noGrp="1"/>
          </p:cNvSpPr>
          <p:nvPr>
            <p:ph type="title"/>
          </p:nvPr>
        </p:nvSpPr>
        <p:spPr>
          <a:xfrm>
            <a:off x="304800" y="-256674"/>
            <a:ext cx="8534400" cy="762039"/>
          </a:xfrm>
        </p:spPr>
        <p:txBody>
          <a:bodyPr>
            <a:normAutofit/>
          </a:bodyPr>
          <a:lstStyle/>
          <a:p>
            <a:r>
              <a:rPr lang="en-US" dirty="0">
                <a:cs typeface="Calibri"/>
              </a:rPr>
              <a:t>Advantages and Disadvantages</a:t>
            </a:r>
            <a:endParaRPr lang="en-US" dirty="0"/>
          </a:p>
        </p:txBody>
      </p:sp>
      <p:sp>
        <p:nvSpPr>
          <p:cNvPr id="3" name="Content Placeholder 2">
            <a:extLst>
              <a:ext uri="{FF2B5EF4-FFF2-40B4-BE49-F238E27FC236}">
                <a16:creationId xmlns:a16="http://schemas.microsoft.com/office/drawing/2014/main" id="{9D576709-C6B4-41F9-9580-08282800F284}"/>
              </a:ext>
            </a:extLst>
          </p:cNvPr>
          <p:cNvSpPr>
            <a:spLocks noGrp="1"/>
          </p:cNvSpPr>
          <p:nvPr>
            <p:ph idx="1"/>
          </p:nvPr>
        </p:nvSpPr>
        <p:spPr/>
        <p:txBody>
          <a:bodyPr vert="horz" lIns="68579" tIns="34289" rIns="68579" bIns="34289" rtlCol="0" anchor="t">
            <a:normAutofit/>
          </a:bodyPr>
          <a:lstStyle/>
          <a:p>
            <a:r>
              <a:rPr lang="en-US" dirty="0">
                <a:cs typeface="Calibri"/>
              </a:rPr>
              <a:t>Advantages </a:t>
            </a:r>
            <a:endParaRPr lang="en-US" dirty="0">
              <a:ea typeface="+mn-lt"/>
              <a:cs typeface="+mn-lt"/>
            </a:endParaRPr>
          </a:p>
          <a:p>
            <a:pPr>
              <a:buFont typeface="Arial"/>
              <a:buChar char="•"/>
            </a:pPr>
            <a:r>
              <a:rPr lang="en-US" dirty="0">
                <a:ea typeface="+mn-lt"/>
                <a:cs typeface="+mn-lt"/>
              </a:rPr>
              <a:t>Applicable to problems involving multivariate systems with cross-coupling between channels.</a:t>
            </a:r>
          </a:p>
          <a:p>
            <a:pPr>
              <a:buFont typeface="Arial"/>
              <a:buChar char="•"/>
            </a:pPr>
            <a:r>
              <a:rPr lang="en-US" dirty="0">
                <a:ea typeface="+mn-lt"/>
                <a:cs typeface="+mn-lt"/>
              </a:rPr>
              <a:t>High</a:t>
            </a:r>
            <a:r>
              <a:rPr lang="en-US" dirty="0">
                <a:cs typeface="Calibri"/>
              </a:rPr>
              <a:t> disturbance rejection.</a:t>
            </a:r>
          </a:p>
          <a:p>
            <a:pPr>
              <a:buFont typeface="Arial"/>
              <a:buChar char="•"/>
            </a:pPr>
            <a:r>
              <a:rPr lang="en-US" dirty="0">
                <a:cs typeface="Calibri"/>
              </a:rPr>
              <a:t>High stability.</a:t>
            </a:r>
            <a:endParaRPr lang="en-US" dirty="0"/>
          </a:p>
          <a:p>
            <a:r>
              <a:rPr lang="en-US" dirty="0">
                <a:cs typeface="Calibri"/>
              </a:rPr>
              <a:t>Disadvantages</a:t>
            </a:r>
          </a:p>
          <a:p>
            <a:pPr>
              <a:buFont typeface="Arial"/>
              <a:buChar char="•"/>
            </a:pPr>
            <a:r>
              <a:rPr lang="en-US" dirty="0">
                <a:cs typeface="Calibri"/>
              </a:rPr>
              <a:t>The</a:t>
            </a:r>
            <a:r>
              <a:rPr lang="en-US" dirty="0">
                <a:ea typeface="+mn-lt"/>
                <a:cs typeface="+mn-lt"/>
              </a:rPr>
              <a:t> level of mathematical understanding</a:t>
            </a:r>
            <a:endParaRPr lang="en-US" dirty="0">
              <a:cs typeface="Calibri"/>
            </a:endParaRPr>
          </a:p>
          <a:p>
            <a:pPr marL="0" indent="0">
              <a:buNone/>
            </a:pPr>
            <a:endParaRPr lang="en-US" dirty="0">
              <a:cs typeface="Calibri"/>
            </a:endParaRPr>
          </a:p>
          <a:p>
            <a:endParaRPr lang="en-US" dirty="0">
              <a:cs typeface="Calibri"/>
            </a:endParaRPr>
          </a:p>
          <a:p>
            <a:endParaRPr lang="en-US" dirty="0">
              <a:cs typeface="Calibri"/>
            </a:endParaRPr>
          </a:p>
        </p:txBody>
      </p:sp>
    </p:spTree>
    <p:extLst>
      <p:ext uri="{BB962C8B-B14F-4D97-AF65-F5344CB8AC3E}">
        <p14:creationId xmlns:p14="http://schemas.microsoft.com/office/powerpoint/2010/main" val="3116663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AF4F6-1DFB-431A-A487-C021FF10ECDB}"/>
              </a:ext>
            </a:extLst>
          </p:cNvPr>
          <p:cNvSpPr>
            <a:spLocks noGrp="1"/>
          </p:cNvSpPr>
          <p:nvPr>
            <p:ph type="title"/>
          </p:nvPr>
        </p:nvSpPr>
        <p:spPr/>
        <p:txBody>
          <a:bodyPr/>
          <a:lstStyle/>
          <a:p>
            <a:r>
              <a:rPr lang="en-US" dirty="0">
                <a:latin typeface="Calibri"/>
                <a:cs typeface="Calibri"/>
              </a:rPr>
              <a:t>Examples</a:t>
            </a:r>
            <a:endParaRPr lang="en-US" dirty="0"/>
          </a:p>
        </p:txBody>
      </p:sp>
      <p:sp>
        <p:nvSpPr>
          <p:cNvPr id="3" name="Content Placeholder 2">
            <a:extLst>
              <a:ext uri="{FF2B5EF4-FFF2-40B4-BE49-F238E27FC236}">
                <a16:creationId xmlns:a16="http://schemas.microsoft.com/office/drawing/2014/main" id="{77A7F066-79FF-4583-A398-E6F00B80C48F}"/>
              </a:ext>
            </a:extLst>
          </p:cNvPr>
          <p:cNvSpPr>
            <a:spLocks noGrp="1"/>
          </p:cNvSpPr>
          <p:nvPr>
            <p:ph idx="1"/>
          </p:nvPr>
        </p:nvSpPr>
        <p:spPr/>
        <p:txBody>
          <a:bodyPr vert="horz" lIns="68579" tIns="34289" rIns="68579" bIns="34289" rtlCol="0" anchor="t">
            <a:normAutofit/>
          </a:bodyPr>
          <a:lstStyle/>
          <a:p>
            <a:r>
              <a:rPr lang="en-US" dirty="0">
                <a:ea typeface="+mn-lt"/>
                <a:cs typeface="+mn-lt"/>
              </a:rPr>
              <a:t>Explanation of H infinity Problem Solving</a:t>
            </a:r>
          </a:p>
          <a:p>
            <a:r>
              <a:rPr lang="en-US" dirty="0">
                <a:ea typeface="+mn-lt"/>
                <a:cs typeface="+mn-lt"/>
                <a:hlinkClick r:id="rId2"/>
              </a:rPr>
              <a:t>https://youtu.be/Loc1HcvQJ5E</a:t>
            </a:r>
            <a:endParaRPr lang="en-US" dirty="0">
              <a:ea typeface="+mn-lt"/>
              <a:cs typeface="+mn-lt"/>
            </a:endParaRPr>
          </a:p>
          <a:p>
            <a:r>
              <a:rPr lang="en-US" dirty="0">
                <a:ea typeface="+mn-lt"/>
                <a:cs typeface="+mn-lt"/>
              </a:rPr>
              <a:t>Active Suspension System  </a:t>
            </a:r>
            <a:endParaRPr lang="en-US" dirty="0">
              <a:cs typeface="Calibri"/>
            </a:endParaRPr>
          </a:p>
          <a:p>
            <a:r>
              <a:rPr lang="en-US" dirty="0">
                <a:ea typeface="+mn-lt"/>
                <a:cs typeface="+mn-lt"/>
                <a:hlinkClick r:id="rId3"/>
              </a:rPr>
              <a:t>https://in.mathworks.com/help/robust/gs/active-suspension-control-design.html</a:t>
            </a:r>
            <a:endParaRPr lang="en-US" dirty="0"/>
          </a:p>
          <a:p>
            <a:r>
              <a:rPr lang="en-US" dirty="0">
                <a:ea typeface="+mn-lt"/>
                <a:cs typeface="+mn-lt"/>
              </a:rPr>
              <a:t>Lane Keeping</a:t>
            </a:r>
            <a:endParaRPr lang="en-US" dirty="0"/>
          </a:p>
          <a:p>
            <a:r>
              <a:rPr lang="en-US" dirty="0">
                <a:ea typeface="+mn-lt"/>
                <a:cs typeface="+mn-lt"/>
                <a:hlinkClick r:id="rId4"/>
              </a:rPr>
              <a:t>https://youtu.be/W92vSYRJbug</a:t>
            </a:r>
            <a:endParaRPr lang="en-US" dirty="0"/>
          </a:p>
          <a:p>
            <a:endParaRPr lang="en-US" dirty="0">
              <a:cs typeface="Calibri"/>
            </a:endParaRPr>
          </a:p>
        </p:txBody>
      </p:sp>
    </p:spTree>
    <p:extLst>
      <p:ext uri="{BB962C8B-B14F-4D97-AF65-F5344CB8AC3E}">
        <p14:creationId xmlns:p14="http://schemas.microsoft.com/office/powerpoint/2010/main" val="16396178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p:cNvPicPr>
            <a:picLocks noGrp="1" noChangeAspect="1"/>
          </p:cNvPicPr>
          <p:nvPr>
            <p:ph type="pic" sz="quarter" idx="14"/>
          </p:nvPr>
        </p:nvPicPr>
        <p:blipFill>
          <a:blip r:embed="rId2" cstate="email"/>
          <a:srcRect/>
          <a:stretch>
            <a:fillRect/>
          </a:stretch>
        </p:blipFill>
        <p:spPr>
          <a:xfrm>
            <a:off x="4379513" y="-1"/>
            <a:ext cx="4764488" cy="4917591"/>
          </a:xfrm>
        </p:spPr>
      </p:pic>
      <p:sp>
        <p:nvSpPr>
          <p:cNvPr id="9" name="TextBox 8"/>
          <p:cNvSpPr txBox="1"/>
          <p:nvPr/>
        </p:nvSpPr>
        <p:spPr>
          <a:xfrm>
            <a:off x="1460500" y="1498600"/>
            <a:ext cx="2663230" cy="707886"/>
          </a:xfrm>
          <a:prstGeom prst="rect">
            <a:avLst/>
          </a:prstGeom>
          <a:noFill/>
        </p:spPr>
        <p:txBody>
          <a:bodyPr wrap="none" rtlCol="0">
            <a:spAutoFit/>
          </a:bodyPr>
          <a:lstStyle/>
          <a:p>
            <a:r>
              <a:rPr lang="en-IN" sz="4000" b="1" dirty="0">
                <a:solidFill>
                  <a:schemeClr val="bg2"/>
                </a:solidFill>
              </a:rPr>
              <a:t>Thank </a:t>
            </a:r>
            <a:r>
              <a:rPr lang="en-IN" sz="4000" b="1" dirty="0">
                <a:solidFill>
                  <a:srgbClr val="FFC000"/>
                </a:solidFill>
              </a:rPr>
              <a:t>You</a:t>
            </a:r>
            <a:r>
              <a:rPr lang="en-IN" sz="4000" b="1" dirty="0">
                <a:solidFill>
                  <a:schemeClr val="bg2"/>
                </a:solidFill>
              </a:rPr>
              <a:t> !</a:t>
            </a:r>
          </a:p>
        </p:txBody>
      </p:sp>
      <p:pic>
        <p:nvPicPr>
          <p:cNvPr id="4" name="Picture 3">
            <a:hlinkClick r:id="" action="ppaction://noaction"/>
          </p:cNvPr>
          <p:cNvPicPr>
            <a:picLocks noChangeAspect="1"/>
          </p:cNvPicPr>
          <p:nvPr/>
        </p:nvPicPr>
        <p:blipFill rotWithShape="1">
          <a:blip r:embed="rId3" cstate="email"/>
          <a:srcRect/>
          <a:stretch>
            <a:fillRect/>
          </a:stretch>
        </p:blipFill>
        <p:spPr>
          <a:xfrm>
            <a:off x="8387294" y="4208385"/>
            <a:ext cx="540454" cy="525393"/>
          </a:xfrm>
          <a:prstGeom prst="ellipse">
            <a:avLst/>
          </a:prstGeom>
          <a:ln w="63500" cap="rnd">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b="1">
                <a:cs typeface="Calibri" panose="020F0502020204030204"/>
              </a:rPr>
              <a:t>Open Loop control system</a:t>
            </a:r>
            <a:endParaRPr lang="en-US" b="1" dirty="0">
              <a:cs typeface="Calibri" panose="020F0502020204030204"/>
            </a:endParaRPr>
          </a:p>
        </p:txBody>
      </p:sp>
      <p:pic>
        <p:nvPicPr>
          <p:cNvPr id="3" name="Picture 2">
            <a:hlinkClick r:id="rId2" action="ppaction://hlinksldjump"/>
          </p:cNvPr>
          <p:cNvPicPr>
            <a:picLocks noChangeAspect="1"/>
          </p:cNvPicPr>
          <p:nvPr/>
        </p:nvPicPr>
        <p:blipFill rotWithShape="1">
          <a:blip r:embed="rId3" cstate="email"/>
          <a:srcRect/>
          <a:stretch>
            <a:fillRect/>
          </a:stretch>
        </p:blipFill>
        <p:spPr>
          <a:xfrm>
            <a:off x="8387294" y="4208385"/>
            <a:ext cx="540454" cy="525393"/>
          </a:xfrm>
          <a:prstGeom prst="ellipse">
            <a:avLst/>
          </a:prstGeom>
          <a:ln w="63500" cap="rnd">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000" b="1">
                <a:latin typeface="Calibri"/>
                <a:cs typeface="Calibri"/>
              </a:rPr>
              <a:t>Open Loop control system:</a:t>
            </a:r>
            <a:endParaRPr lang="en-US" sz="2000" b="1" dirty="0">
              <a:latin typeface="Calibri"/>
              <a:cs typeface="Calibri"/>
            </a:endParaRPr>
          </a:p>
        </p:txBody>
      </p:sp>
      <p:sp>
        <p:nvSpPr>
          <p:cNvPr id="6" name="Content Placeholder 5"/>
          <p:cNvSpPr>
            <a:spLocks noGrp="1"/>
          </p:cNvSpPr>
          <p:nvPr>
            <p:ph idx="1"/>
          </p:nvPr>
        </p:nvSpPr>
        <p:spPr/>
        <p:txBody>
          <a:bodyPr vert="horz" lIns="68579" tIns="34289" rIns="68579" bIns="34289" rtlCol="0" anchor="t">
            <a:normAutofit/>
          </a:bodyPr>
          <a:lstStyle/>
          <a:p>
            <a:pPr marL="170815" indent="-170815"/>
            <a:endParaRPr lang="en-US" dirty="0">
              <a:cs typeface="Calibri" panose="020F0502020204030204"/>
            </a:endParaRPr>
          </a:p>
          <a:p>
            <a:pPr marL="0" indent="0">
              <a:buNone/>
            </a:pPr>
            <a:endParaRPr lang="en-US" dirty="0">
              <a:cs typeface="Calibri" panose="020F0502020204030204"/>
            </a:endParaRPr>
          </a:p>
        </p:txBody>
      </p:sp>
      <p:sp>
        <p:nvSpPr>
          <p:cNvPr id="4" name="TextBox 3"/>
          <p:cNvSpPr txBox="1"/>
          <p:nvPr/>
        </p:nvSpPr>
        <p:spPr>
          <a:xfrm>
            <a:off x="303210" y="662820"/>
            <a:ext cx="7758302" cy="281231"/>
          </a:xfrm>
          <a:prstGeom prst="rect">
            <a:avLst/>
          </a:prstGeom>
          <a:noFill/>
        </p:spPr>
        <p:txBody>
          <a:bodyPr wrap="square" lIns="91440" tIns="45720" rIns="91440" bIns="45720" rtlCol="0" anchor="t">
            <a:spAutoFit/>
          </a:bodyPr>
          <a:lstStyle/>
          <a:p>
            <a:pPr marL="342900" indent="-342900">
              <a:lnSpc>
                <a:spcPct val="107000"/>
              </a:lnSpc>
              <a:buFont typeface="Arial" panose="020B0604020202020204"/>
              <a:buChar char="•"/>
            </a:pPr>
            <a:endParaRPr lang="en-IN" sz="1200" dirty="0">
              <a:ea typeface="+mn-lt"/>
              <a:cs typeface="+mn-lt"/>
            </a:endParaRPr>
          </a:p>
        </p:txBody>
      </p:sp>
      <p:sp>
        <p:nvSpPr>
          <p:cNvPr id="3" name="TextBox 2">
            <a:extLst>
              <a:ext uri="{FF2B5EF4-FFF2-40B4-BE49-F238E27FC236}">
                <a16:creationId xmlns:a16="http://schemas.microsoft.com/office/drawing/2014/main" id="{A23A644D-32D1-4679-83AA-43C340421546}"/>
              </a:ext>
            </a:extLst>
          </p:cNvPr>
          <p:cNvSpPr txBox="1"/>
          <p:nvPr/>
        </p:nvSpPr>
        <p:spPr>
          <a:xfrm>
            <a:off x="439948" y="725698"/>
            <a:ext cx="8555246" cy="15465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cs typeface="Calibri"/>
              </a:rPr>
              <a:t>Those systems in which the </a:t>
            </a:r>
            <a:r>
              <a:rPr lang="en-US" dirty="0">
                <a:cs typeface="Calibri"/>
              </a:rPr>
              <a:t>output </a:t>
            </a:r>
            <a:r>
              <a:rPr lang="en-US">
                <a:cs typeface="Calibri"/>
              </a:rPr>
              <a:t>has no effect on the control action are called Open-loop control system.</a:t>
            </a:r>
          </a:p>
          <a:p>
            <a:pPr marL="285750" indent="-285750">
              <a:buFont typeface="Arial"/>
              <a:buChar char="•"/>
            </a:pPr>
            <a:r>
              <a:rPr lang="en-US">
                <a:cs typeface="Calibri"/>
              </a:rPr>
              <a:t>In open loop </a:t>
            </a:r>
            <a:r>
              <a:rPr lang="en-US" dirty="0">
                <a:cs typeface="Calibri"/>
              </a:rPr>
              <a:t>system, the</a:t>
            </a:r>
            <a:r>
              <a:rPr lang="en-US">
                <a:cs typeface="Calibri"/>
              </a:rPr>
              <a:t> output remains constant for a </a:t>
            </a:r>
            <a:r>
              <a:rPr lang="en-US" dirty="0" err="1">
                <a:cs typeface="Calibri"/>
              </a:rPr>
              <a:t>a</a:t>
            </a:r>
            <a:r>
              <a:rPr lang="en-US">
                <a:cs typeface="Calibri"/>
              </a:rPr>
              <a:t> given input provided the external conditions are same.</a:t>
            </a:r>
          </a:p>
          <a:p>
            <a:pPr marL="285750" indent="-285750">
              <a:buFont typeface="Arial"/>
              <a:buChar char="•"/>
            </a:pPr>
            <a:r>
              <a:rPr lang="en-US">
                <a:cs typeface="Calibri"/>
              </a:rPr>
              <a:t>There is no connecting feedback in Open loop system.</a:t>
            </a:r>
            <a:endParaRPr lang="en-US" dirty="0">
              <a:cs typeface="Calibri"/>
            </a:endParaRPr>
          </a:p>
          <a:p>
            <a:pPr marL="285750" indent="-285750">
              <a:buFont typeface="Arial"/>
              <a:buChar char="•"/>
            </a:pPr>
            <a:r>
              <a:rPr lang="en-US">
                <a:cs typeface="Calibri"/>
              </a:rPr>
              <a:t>For  example:-Acceleration control system</a:t>
            </a:r>
            <a:endParaRPr lang="en-US" dirty="0">
              <a:cs typeface="Calibri"/>
            </a:endParaRPr>
          </a:p>
          <a:p>
            <a:r>
              <a:rPr lang="en-US">
                <a:cs typeface="Calibri"/>
              </a:rPr>
              <a:t>                              </a:t>
            </a:r>
            <a:r>
              <a:rPr lang="en-US" dirty="0">
                <a:cs typeface="Calibri"/>
              </a:rPr>
              <a:t>Open-loop Engine Control Systems</a:t>
            </a:r>
            <a:endParaRPr lang="en-US">
              <a:cs typeface="Calibri"/>
            </a:endParaRPr>
          </a:p>
          <a:p>
            <a:pPr marL="285750" indent="-285750">
              <a:buFont typeface="Arial"/>
              <a:buChar char="•"/>
            </a:pPr>
            <a:endParaRPr lang="en-US">
              <a:cs typeface="Calibri"/>
            </a:endParaRPr>
          </a:p>
          <a:p>
            <a:pPr marL="285750" indent="-285750">
              <a:buFont typeface="Arial"/>
              <a:buChar char="•"/>
            </a:pPr>
            <a:endParaRPr lang="en-US" dirty="0">
              <a:cs typeface="Calibri"/>
            </a:endParaRPr>
          </a:p>
        </p:txBody>
      </p:sp>
      <p:pic>
        <p:nvPicPr>
          <p:cNvPr id="5" name="Picture 6" descr="Diagram&#10;&#10;Description automatically generated">
            <a:extLst>
              <a:ext uri="{FF2B5EF4-FFF2-40B4-BE49-F238E27FC236}">
                <a16:creationId xmlns:a16="http://schemas.microsoft.com/office/drawing/2014/main" id="{83C0DF78-B62C-4C59-951B-05521910E916}"/>
              </a:ext>
            </a:extLst>
          </p:cNvPr>
          <p:cNvPicPr>
            <a:picLocks noChangeAspect="1"/>
          </p:cNvPicPr>
          <p:nvPr/>
        </p:nvPicPr>
        <p:blipFill>
          <a:blip r:embed="rId2"/>
          <a:stretch>
            <a:fillRect/>
          </a:stretch>
        </p:blipFill>
        <p:spPr>
          <a:xfrm>
            <a:off x="2984739" y="2984299"/>
            <a:ext cx="2829464" cy="1061930"/>
          </a:xfrm>
          <a:prstGeom prst="rect">
            <a:avLst/>
          </a:prstGeom>
        </p:spPr>
      </p:pic>
      <p:sp>
        <p:nvSpPr>
          <p:cNvPr id="7" name="TextBox 6">
            <a:extLst>
              <a:ext uri="{FF2B5EF4-FFF2-40B4-BE49-F238E27FC236}">
                <a16:creationId xmlns:a16="http://schemas.microsoft.com/office/drawing/2014/main" id="{2E3BB917-65BF-4538-9039-8D0912097FDD}"/>
              </a:ext>
            </a:extLst>
          </p:cNvPr>
          <p:cNvSpPr txBox="1"/>
          <p:nvPr/>
        </p:nvSpPr>
        <p:spPr>
          <a:xfrm>
            <a:off x="3200399" y="4133132"/>
            <a:ext cx="2743200" cy="3000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Fig 1.open loop system</a:t>
            </a:r>
            <a:endParaRPr lang="en-US" dirty="0">
              <a:cs typeface="Calibri"/>
            </a:endParaRPr>
          </a:p>
        </p:txBody>
      </p:sp>
      <p:sp>
        <p:nvSpPr>
          <p:cNvPr id="9" name="TextBox 8">
            <a:extLst>
              <a:ext uri="{FF2B5EF4-FFF2-40B4-BE49-F238E27FC236}">
                <a16:creationId xmlns:a16="http://schemas.microsoft.com/office/drawing/2014/main" id="{758F6159-3F3A-4FDF-8AE0-F860567336A8}"/>
              </a:ext>
            </a:extLst>
          </p:cNvPr>
          <p:cNvSpPr txBox="1"/>
          <p:nvPr/>
        </p:nvSpPr>
        <p:spPr>
          <a:xfrm>
            <a:off x="1000664" y="4359575"/>
            <a:ext cx="6247681" cy="5078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Source:</a:t>
            </a:r>
            <a:r>
              <a:rPr lang="en-US" dirty="0">
                <a:ea typeface="+mn-lt"/>
                <a:cs typeface="+mn-lt"/>
                <a:hlinkClick r:id="rId3"/>
              </a:rPr>
              <a:t>https://what-when-how.com/automobile/open-loop-engine-control-systems-automobile/</a:t>
            </a:r>
            <a:endParaRPr lang="en-US">
              <a:solidFill>
                <a:srgbClr val="7BD3F7"/>
              </a:solidFill>
              <a:cs typeface="Segoe U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000" b="1">
                <a:latin typeface="Calibri"/>
                <a:cs typeface="Calibri" panose="020F0502020204030204"/>
              </a:rPr>
              <a:t>Open loop system in Automotive:-</a:t>
            </a:r>
            <a:endParaRPr lang="en-US" dirty="0"/>
          </a:p>
        </p:txBody>
      </p:sp>
      <p:sp>
        <p:nvSpPr>
          <p:cNvPr id="6" name="Content Placeholder 5"/>
          <p:cNvSpPr>
            <a:spLocks noGrp="1"/>
          </p:cNvSpPr>
          <p:nvPr>
            <p:ph idx="1"/>
          </p:nvPr>
        </p:nvSpPr>
        <p:spPr/>
        <p:txBody>
          <a:bodyPr vert="horz" lIns="68579" tIns="34289" rIns="68579" bIns="34289" rtlCol="0" anchor="t">
            <a:normAutofit/>
          </a:bodyPr>
          <a:lstStyle/>
          <a:p>
            <a:pPr marL="170815" indent="-170815"/>
            <a:endParaRPr lang="en-US" dirty="0">
              <a:cs typeface="Calibri" panose="020F0502020204030204"/>
            </a:endParaRPr>
          </a:p>
          <a:p>
            <a:pPr marL="0" indent="0">
              <a:buNone/>
            </a:pPr>
            <a:endParaRPr lang="en-US" dirty="0">
              <a:cs typeface="Calibri" panose="020F0502020204030204"/>
            </a:endParaRPr>
          </a:p>
        </p:txBody>
      </p:sp>
      <p:sp>
        <p:nvSpPr>
          <p:cNvPr id="4" name="TextBox 3"/>
          <p:cNvSpPr txBox="1"/>
          <p:nvPr/>
        </p:nvSpPr>
        <p:spPr>
          <a:xfrm>
            <a:off x="303210" y="662820"/>
            <a:ext cx="7758302" cy="276614"/>
          </a:xfrm>
          <a:prstGeom prst="rect">
            <a:avLst/>
          </a:prstGeom>
          <a:noFill/>
        </p:spPr>
        <p:txBody>
          <a:bodyPr wrap="square" lIns="91440" tIns="45720" rIns="91440" bIns="45720" rtlCol="0" anchor="t">
            <a:spAutoFit/>
          </a:bodyPr>
          <a:lstStyle/>
          <a:p>
            <a:pPr marL="342900" lvl="0" indent="-342900">
              <a:lnSpc>
                <a:spcPct val="107000"/>
              </a:lnSpc>
              <a:buFont typeface="+mj-lt"/>
              <a:buAutoNum type="arabicPeriod"/>
            </a:pPr>
            <a:endParaRPr lang="en-IN" sz="1200" dirty="0">
              <a:solidFill>
                <a:srgbClr val="000000"/>
              </a:solidFill>
              <a:effectLst/>
              <a:latin typeface="Times New Roman" panose="02020603050405020304" pitchFamily="18" charset="0"/>
              <a:ea typeface="Calibri" panose="020F0502020204030204" charset="0"/>
              <a:cs typeface="Times New Roman" panose="02020603050405020304" pitchFamily="18" charset="0"/>
            </a:endParaRPr>
          </a:p>
        </p:txBody>
      </p:sp>
      <p:pic>
        <p:nvPicPr>
          <p:cNvPr id="3" name="Picture 4">
            <a:extLst>
              <a:ext uri="{FF2B5EF4-FFF2-40B4-BE49-F238E27FC236}">
                <a16:creationId xmlns:a16="http://schemas.microsoft.com/office/drawing/2014/main" id="{7CA11D1E-1621-4351-8654-584F63F69444}"/>
              </a:ext>
            </a:extLst>
          </p:cNvPr>
          <p:cNvPicPr>
            <a:picLocks noChangeAspect="1"/>
          </p:cNvPicPr>
          <p:nvPr/>
        </p:nvPicPr>
        <p:blipFill>
          <a:blip r:embed="rId2"/>
          <a:stretch>
            <a:fillRect/>
          </a:stretch>
        </p:blipFill>
        <p:spPr>
          <a:xfrm>
            <a:off x="882051" y="663156"/>
            <a:ext cx="7077972" cy="2760452"/>
          </a:xfrm>
          <a:prstGeom prst="rect">
            <a:avLst/>
          </a:prstGeom>
        </p:spPr>
      </p:pic>
      <p:sp>
        <p:nvSpPr>
          <p:cNvPr id="8" name="TextBox 7">
            <a:extLst>
              <a:ext uri="{FF2B5EF4-FFF2-40B4-BE49-F238E27FC236}">
                <a16:creationId xmlns:a16="http://schemas.microsoft.com/office/drawing/2014/main" id="{F51413BA-10FB-4DA2-A2AD-11E750A9C27D}"/>
              </a:ext>
            </a:extLst>
          </p:cNvPr>
          <p:cNvSpPr txBox="1"/>
          <p:nvPr/>
        </p:nvSpPr>
        <p:spPr>
          <a:xfrm>
            <a:off x="884748" y="3661374"/>
            <a:ext cx="7358331" cy="5078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Observation:-even if the accelerator pedal position is same but depends on road gradient the vehicle speed</a:t>
            </a:r>
            <a:r>
              <a:rPr lang="en-US" dirty="0">
                <a:cs typeface="Calibri"/>
              </a:rPr>
              <a:t> </a:t>
            </a:r>
            <a:r>
              <a:rPr lang="en-US">
                <a:cs typeface="Calibri"/>
              </a:rPr>
              <a:t>keeps on changing without any controller</a:t>
            </a:r>
            <a:endParaRPr lang="en-US" dirty="0">
              <a:cs typeface="Calibri"/>
            </a:endParaRPr>
          </a:p>
        </p:txBody>
      </p:sp>
      <p:sp>
        <p:nvSpPr>
          <p:cNvPr id="9" name="TextBox 8">
            <a:extLst>
              <a:ext uri="{FF2B5EF4-FFF2-40B4-BE49-F238E27FC236}">
                <a16:creationId xmlns:a16="http://schemas.microsoft.com/office/drawing/2014/main" id="{66B7AD97-F21E-48FC-82F8-ADBED1E10B18}"/>
              </a:ext>
            </a:extLst>
          </p:cNvPr>
          <p:cNvSpPr txBox="1"/>
          <p:nvPr/>
        </p:nvSpPr>
        <p:spPr>
          <a:xfrm>
            <a:off x="946750" y="4413490"/>
            <a:ext cx="7347548" cy="3000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Source:</a:t>
            </a:r>
            <a:r>
              <a:rPr lang="en-US" sz="1000" dirty="0">
                <a:cs typeface="Calibri"/>
                <a:hlinkClick r:id="rId3"/>
              </a:rPr>
              <a:t>-</a:t>
            </a:r>
            <a:r>
              <a:rPr lang="en-US" sz="1000" dirty="0">
                <a:ea typeface="+mn-lt"/>
                <a:cs typeface="+mn-lt"/>
                <a:hlinkClick r:id="rId3"/>
              </a:rPr>
              <a:t>https://x-engineer.org/graduate-engineering/signals-systems/control-systems/open-loop-vs-closed-loop-control-systems-xcos/</a:t>
            </a:r>
            <a:endParaRPr lang="en-US" sz="1000" dirty="0">
              <a:cs typeface="Calibri"/>
            </a:endParaRPr>
          </a:p>
        </p:txBody>
      </p:sp>
      <p:sp>
        <p:nvSpPr>
          <p:cNvPr id="10" name="TextBox 9">
            <a:extLst>
              <a:ext uri="{FF2B5EF4-FFF2-40B4-BE49-F238E27FC236}">
                <a16:creationId xmlns:a16="http://schemas.microsoft.com/office/drawing/2014/main" id="{77FC56FB-D820-4D64-9AF0-2B1974AB4184}"/>
              </a:ext>
            </a:extLst>
          </p:cNvPr>
          <p:cNvSpPr txBox="1"/>
          <p:nvPr/>
        </p:nvSpPr>
        <p:spPr>
          <a:xfrm>
            <a:off x="3189617" y="3410669"/>
            <a:ext cx="2743200" cy="3000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Fig 2.Accelerator scenario</a:t>
            </a:r>
            <a:endParaRPr lang="en-US">
              <a:cs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8A96B-DD36-49B1-B6D9-63921BCFCCBF}"/>
              </a:ext>
            </a:extLst>
          </p:cNvPr>
          <p:cNvSpPr>
            <a:spLocks noGrp="1"/>
          </p:cNvSpPr>
          <p:nvPr>
            <p:ph type="title"/>
          </p:nvPr>
        </p:nvSpPr>
        <p:spPr/>
        <p:txBody>
          <a:bodyPr>
            <a:normAutofit/>
          </a:bodyPr>
          <a:lstStyle/>
          <a:p>
            <a:r>
              <a:rPr lang="en-US" b="1">
                <a:latin typeface="Calibri"/>
                <a:cs typeface="Calibri"/>
              </a:rPr>
              <a:t>Open loop </a:t>
            </a:r>
            <a:r>
              <a:rPr lang="en-US" b="1" dirty="0">
                <a:latin typeface="Calibri"/>
                <a:cs typeface="Calibri"/>
              </a:rPr>
              <a:t>(</a:t>
            </a:r>
            <a:r>
              <a:rPr lang="en-US" b="1">
                <a:latin typeface="Calibri"/>
                <a:cs typeface="Calibri"/>
              </a:rPr>
              <a:t>feedforward</a:t>
            </a:r>
            <a:r>
              <a:rPr lang="en-US" b="1" dirty="0">
                <a:latin typeface="Calibri"/>
                <a:cs typeface="Calibri"/>
              </a:rPr>
              <a:t>)</a:t>
            </a:r>
            <a:r>
              <a:rPr lang="en-US" b="1">
                <a:latin typeface="Calibri"/>
                <a:cs typeface="Calibri"/>
              </a:rPr>
              <a:t> control system:-</a:t>
            </a:r>
            <a:endParaRPr lang="en-US">
              <a:latin typeface="Calibri"/>
              <a:cs typeface="Calibri"/>
            </a:endParaRPr>
          </a:p>
        </p:txBody>
      </p:sp>
      <p:sp>
        <p:nvSpPr>
          <p:cNvPr id="5" name="TextBox 4">
            <a:extLst>
              <a:ext uri="{FF2B5EF4-FFF2-40B4-BE49-F238E27FC236}">
                <a16:creationId xmlns:a16="http://schemas.microsoft.com/office/drawing/2014/main" id="{534C53BF-37C0-4AFE-B2F9-5363539B87B2}"/>
              </a:ext>
            </a:extLst>
          </p:cNvPr>
          <p:cNvSpPr txBox="1"/>
          <p:nvPr/>
        </p:nvSpPr>
        <p:spPr>
          <a:xfrm>
            <a:off x="3200400" y="2343150"/>
            <a:ext cx="2743200" cy="3000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cs typeface="Calibri"/>
              </a:rPr>
              <a:t>Fig 3.Feed forward</a:t>
            </a:r>
            <a:endParaRPr lang="en-US" dirty="0">
              <a:cs typeface="Calibri"/>
            </a:endParaRPr>
          </a:p>
        </p:txBody>
      </p:sp>
      <p:pic>
        <p:nvPicPr>
          <p:cNvPr id="6" name="Picture 6" descr="Diagram&#10;&#10;Description automatically generated">
            <a:extLst>
              <a:ext uri="{FF2B5EF4-FFF2-40B4-BE49-F238E27FC236}">
                <a16:creationId xmlns:a16="http://schemas.microsoft.com/office/drawing/2014/main" id="{C8F9E2C8-FFA6-45B2-8A52-14B46F009155}"/>
              </a:ext>
            </a:extLst>
          </p:cNvPr>
          <p:cNvPicPr>
            <a:picLocks noChangeAspect="1"/>
          </p:cNvPicPr>
          <p:nvPr/>
        </p:nvPicPr>
        <p:blipFill>
          <a:blip r:embed="rId2"/>
          <a:stretch>
            <a:fillRect/>
          </a:stretch>
        </p:blipFill>
        <p:spPr>
          <a:xfrm>
            <a:off x="2359325" y="1049803"/>
            <a:ext cx="4684142" cy="1113734"/>
          </a:xfrm>
          <a:prstGeom prst="rect">
            <a:avLst/>
          </a:prstGeom>
        </p:spPr>
      </p:pic>
      <p:sp>
        <p:nvSpPr>
          <p:cNvPr id="3" name="TextBox 2">
            <a:extLst>
              <a:ext uri="{FF2B5EF4-FFF2-40B4-BE49-F238E27FC236}">
                <a16:creationId xmlns:a16="http://schemas.microsoft.com/office/drawing/2014/main" id="{47DDC2D0-782C-497F-B83E-082A138652F7}"/>
              </a:ext>
            </a:extLst>
          </p:cNvPr>
          <p:cNvSpPr txBox="1"/>
          <p:nvPr/>
        </p:nvSpPr>
        <p:spPr>
          <a:xfrm>
            <a:off x="353684" y="3367537"/>
            <a:ext cx="838271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dirty="0">
                <a:ea typeface="+mn-lt"/>
                <a:cs typeface="+mn-lt"/>
              </a:rPr>
              <a:t>We can have an open loop control system which can adjust </a:t>
            </a:r>
            <a:r>
              <a:rPr lang="en-US" dirty="0" err="1">
                <a:ea typeface="+mn-lt"/>
                <a:cs typeface="+mn-lt"/>
              </a:rPr>
              <a:t>it’s</a:t>
            </a:r>
            <a:r>
              <a:rPr lang="en-US" dirty="0">
                <a:ea typeface="+mn-lt"/>
                <a:cs typeface="+mn-lt"/>
              </a:rPr>
              <a:t> input based on known disturbances. This control systems are called </a:t>
            </a:r>
            <a:r>
              <a:rPr lang="en-US" b="1" dirty="0">
                <a:ea typeface="+mn-lt"/>
                <a:cs typeface="+mn-lt"/>
              </a:rPr>
              <a:t>feedforward control systems</a:t>
            </a:r>
            <a:r>
              <a:rPr lang="en-US" dirty="0">
                <a:ea typeface="+mn-lt"/>
                <a:cs typeface="+mn-lt"/>
              </a:rPr>
              <a:t>.</a:t>
            </a:r>
          </a:p>
          <a:p>
            <a:pPr marL="285750" indent="-285750">
              <a:buFont typeface="Arial"/>
              <a:buChar char="•"/>
            </a:pPr>
            <a:r>
              <a:rPr lang="en-US" dirty="0">
                <a:ea typeface="+mn-lt"/>
                <a:cs typeface="+mn-lt"/>
              </a:rPr>
              <a:t>Feedforward control system rely on the calibration of the feedforward part. This is usually done after some test or measurements have been performed with the system subject to disturbances</a:t>
            </a:r>
            <a:endParaRPr lang="en-US" dirty="0">
              <a:cs typeface="Calibri"/>
            </a:endParaRPr>
          </a:p>
        </p:txBody>
      </p:sp>
      <p:sp>
        <p:nvSpPr>
          <p:cNvPr id="8" name="TextBox 7">
            <a:extLst>
              <a:ext uri="{FF2B5EF4-FFF2-40B4-BE49-F238E27FC236}">
                <a16:creationId xmlns:a16="http://schemas.microsoft.com/office/drawing/2014/main" id="{6BB73CEA-9334-45D3-9F09-9ECDAD45CBFA}"/>
              </a:ext>
            </a:extLst>
          </p:cNvPr>
          <p:cNvSpPr txBox="1"/>
          <p:nvPr/>
        </p:nvSpPr>
        <p:spPr>
          <a:xfrm>
            <a:off x="1647646" y="4467405"/>
            <a:ext cx="7347548"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000" dirty="0">
                <a:cs typeface="Calibri"/>
              </a:rPr>
              <a:t>Source:</a:t>
            </a:r>
            <a:r>
              <a:rPr lang="en-US" sz="1000" dirty="0">
                <a:ea typeface="+mn-lt"/>
                <a:cs typeface="+mn-lt"/>
                <a:hlinkClick r:id="rId3"/>
              </a:rPr>
              <a:t>https://www.sciencedirect.com/topics/engineering/feedforward-contro</a:t>
            </a:r>
            <a:r>
              <a:rPr lang="en-US" sz="1000" dirty="0">
                <a:ea typeface="+mn-lt"/>
                <a:cs typeface="+mn-lt"/>
              </a:rPr>
              <a:t>l</a:t>
            </a:r>
            <a:endParaRPr lang="en-US" sz="1000" dirty="0">
              <a:cs typeface="Calibri"/>
            </a:endParaRPr>
          </a:p>
        </p:txBody>
      </p:sp>
    </p:spTree>
    <p:extLst>
      <p:ext uri="{BB962C8B-B14F-4D97-AF65-F5344CB8AC3E}">
        <p14:creationId xmlns:p14="http://schemas.microsoft.com/office/powerpoint/2010/main" val="38073585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b="1" dirty="0">
                <a:cs typeface="Calibri" panose="020F0502020204030204"/>
              </a:rPr>
              <a:t>Closed Loop Automation</a:t>
            </a:r>
          </a:p>
        </p:txBody>
      </p:sp>
      <p:pic>
        <p:nvPicPr>
          <p:cNvPr id="3" name="Picture 2">
            <a:hlinkClick r:id="rId2" action="ppaction://hlinksldjump"/>
          </p:cNvPr>
          <p:cNvPicPr>
            <a:picLocks noChangeAspect="1"/>
          </p:cNvPicPr>
          <p:nvPr/>
        </p:nvPicPr>
        <p:blipFill rotWithShape="1">
          <a:blip r:embed="rId3" cstate="email"/>
          <a:srcRect/>
          <a:stretch>
            <a:fillRect/>
          </a:stretch>
        </p:blipFill>
        <p:spPr>
          <a:xfrm>
            <a:off x="8387294" y="4208385"/>
            <a:ext cx="540454" cy="525393"/>
          </a:xfrm>
          <a:prstGeom prst="ellipse">
            <a:avLst/>
          </a:prstGeom>
          <a:ln w="63500" cap="rnd">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Tree>
    <p:extLst>
      <p:ext uri="{BB962C8B-B14F-4D97-AF65-F5344CB8AC3E}">
        <p14:creationId xmlns:p14="http://schemas.microsoft.com/office/powerpoint/2010/main" val="40108870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5"/>
                </a:solidFill>
                <a:latin typeface="Abadi Extra Light"/>
                <a:cs typeface="Calibri" panose="020F0502020204030204"/>
              </a:rPr>
              <a:t>Closed Loop System</a:t>
            </a:r>
          </a:p>
        </p:txBody>
      </p:sp>
      <p:sp>
        <p:nvSpPr>
          <p:cNvPr id="3" name="Content Placeholder 2"/>
          <p:cNvSpPr>
            <a:spLocks noGrp="1"/>
          </p:cNvSpPr>
          <p:nvPr>
            <p:ph idx="1"/>
          </p:nvPr>
        </p:nvSpPr>
        <p:spPr>
          <a:xfrm>
            <a:off x="304800" y="970935"/>
            <a:ext cx="4036143" cy="3886815"/>
          </a:xfrm>
        </p:spPr>
        <p:txBody>
          <a:bodyPr vert="horz" lIns="68579" tIns="34289" rIns="68579" bIns="34289" rtlCol="0" anchor="t">
            <a:normAutofit/>
          </a:bodyPr>
          <a:lstStyle/>
          <a:p>
            <a:r>
              <a:rPr lang="en-US" sz="1400">
                <a:ea typeface="+mn-lt"/>
                <a:cs typeface="+mn-lt"/>
              </a:rPr>
              <a:t>A </a:t>
            </a:r>
            <a:r>
              <a:rPr lang="en-US" sz="1400" b="1">
                <a:ea typeface="+mn-lt"/>
                <a:cs typeface="+mn-lt"/>
              </a:rPr>
              <a:t>closed loop</a:t>
            </a:r>
            <a:r>
              <a:rPr lang="en-US" sz="1400">
                <a:ea typeface="+mn-lt"/>
                <a:cs typeface="+mn-lt"/>
              </a:rPr>
              <a:t> control </a:t>
            </a:r>
            <a:r>
              <a:rPr lang="en-US" sz="1400" b="1">
                <a:ea typeface="+mn-lt"/>
                <a:cs typeface="+mn-lt"/>
              </a:rPr>
              <a:t>system</a:t>
            </a:r>
            <a:r>
              <a:rPr lang="en-US" sz="1400">
                <a:ea typeface="+mn-lt"/>
                <a:cs typeface="+mn-lt"/>
              </a:rPr>
              <a:t> is a set of mechanical or electronic devices that automatically regulates a process variable to a desired state or set point without human interaction.</a:t>
            </a:r>
            <a:endParaRPr lang="en-US" sz="1400">
              <a:cs typeface="Calibri" panose="020F0502020204030204"/>
            </a:endParaRPr>
          </a:p>
          <a:p>
            <a:endParaRPr lang="en-US" sz="1400" dirty="0">
              <a:ea typeface="+mn-lt"/>
              <a:cs typeface="+mn-lt"/>
            </a:endParaRPr>
          </a:p>
          <a:p>
            <a:r>
              <a:rPr lang="en-US" sz="1400">
                <a:ea typeface="+mn-lt"/>
                <a:cs typeface="+mn-lt"/>
              </a:rPr>
              <a:t>Unlike Open loop System, it doesn't require manual input.</a:t>
            </a:r>
          </a:p>
          <a:p>
            <a:endParaRPr lang="en-US" sz="1400" dirty="0">
              <a:ea typeface="+mn-lt"/>
              <a:cs typeface="+mn-lt"/>
            </a:endParaRPr>
          </a:p>
          <a:p>
            <a:r>
              <a:rPr lang="en-US" sz="1400" dirty="0">
                <a:ea typeface="+mn-lt"/>
                <a:cs typeface="+mn-lt"/>
              </a:rPr>
              <a:t>It uses feedback. That is</a:t>
            </a:r>
            <a:r>
              <a:rPr lang="en-US" sz="1400">
                <a:ea typeface="+mn-lt"/>
                <a:cs typeface="+mn-lt"/>
              </a:rPr>
              <a:t>,</a:t>
            </a:r>
            <a:r>
              <a:rPr lang="en-US" sz="1400" dirty="0">
                <a:ea typeface="+mn-lt"/>
                <a:cs typeface="+mn-lt"/>
              </a:rPr>
              <a:t> either the output or the part of the output is returned to the input side and </a:t>
            </a:r>
            <a:r>
              <a:rPr lang="en-US" sz="1400">
                <a:ea typeface="+mn-lt"/>
                <a:cs typeface="+mn-lt"/>
              </a:rPr>
              <a:t>utilized as a system input.</a:t>
            </a:r>
            <a:endParaRPr lang="en-US" sz="1400" dirty="0">
              <a:cs typeface="Calibri" panose="020F0502020204030204"/>
            </a:endParaRPr>
          </a:p>
          <a:p>
            <a:endParaRPr lang="en-US" sz="1400" dirty="0">
              <a:ea typeface="+mn-lt"/>
              <a:cs typeface="+mn-lt"/>
            </a:endParaRPr>
          </a:p>
          <a:p>
            <a:endParaRPr lang="en-US" sz="1400" dirty="0"/>
          </a:p>
          <a:p>
            <a:endParaRPr lang="en-US" dirty="0">
              <a:cs typeface="Calibri" panose="020F0502020204030204"/>
            </a:endParaRPr>
          </a:p>
        </p:txBody>
      </p:sp>
      <p:pic>
        <p:nvPicPr>
          <p:cNvPr id="4" name="Picture 4" descr="Diagram&#10;&#10;Description automatically generated">
            <a:extLst>
              <a:ext uri="{FF2B5EF4-FFF2-40B4-BE49-F238E27FC236}">
                <a16:creationId xmlns:a16="http://schemas.microsoft.com/office/drawing/2014/main" id="{994DE2B2-3972-4282-89EA-D4BAE502B316}"/>
              </a:ext>
            </a:extLst>
          </p:cNvPr>
          <p:cNvPicPr>
            <a:picLocks noChangeAspect="1"/>
          </p:cNvPicPr>
          <p:nvPr/>
        </p:nvPicPr>
        <p:blipFill>
          <a:blip r:embed="rId2"/>
          <a:stretch>
            <a:fillRect/>
          </a:stretch>
        </p:blipFill>
        <p:spPr>
          <a:xfrm>
            <a:off x="4573844" y="1247469"/>
            <a:ext cx="4264127" cy="267621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D12FC-E68F-4D5D-B21C-0F8A678FD43E}"/>
              </a:ext>
            </a:extLst>
          </p:cNvPr>
          <p:cNvSpPr>
            <a:spLocks noGrp="1"/>
          </p:cNvSpPr>
          <p:nvPr>
            <p:ph type="title"/>
          </p:nvPr>
        </p:nvSpPr>
        <p:spPr/>
        <p:txBody>
          <a:bodyPr/>
          <a:lstStyle/>
          <a:p>
            <a:r>
              <a:rPr lang="en-US">
                <a:solidFill>
                  <a:schemeClr val="accent1"/>
                </a:solidFill>
                <a:latin typeface="Calibri"/>
                <a:cs typeface="Calibri"/>
              </a:rPr>
              <a:t>Automated Examples on Closed Loop System</a:t>
            </a:r>
            <a:endParaRPr lang="en-US">
              <a:solidFill>
                <a:schemeClr val="accent1"/>
              </a:solidFill>
            </a:endParaRPr>
          </a:p>
        </p:txBody>
      </p:sp>
      <p:graphicFrame>
        <p:nvGraphicFramePr>
          <p:cNvPr id="5" name="Content Placeholder 4">
            <a:extLst>
              <a:ext uri="{FF2B5EF4-FFF2-40B4-BE49-F238E27FC236}">
                <a16:creationId xmlns:a16="http://schemas.microsoft.com/office/drawing/2014/main" id="{90BC083C-80EA-4E81-B8F4-BB3A535D892B}"/>
              </a:ext>
            </a:extLst>
          </p:cNvPr>
          <p:cNvGraphicFramePr>
            <a:graphicFrameLocks noGrp="1"/>
          </p:cNvGraphicFramePr>
          <p:nvPr>
            <p:ph idx="1"/>
            <p:extLst>
              <p:ext uri="{D42A27DB-BD31-4B8C-83A1-F6EECF244321}">
                <p14:modId xmlns:p14="http://schemas.microsoft.com/office/powerpoint/2010/main" val="787946217"/>
              </p:ext>
            </p:extLst>
          </p:nvPr>
        </p:nvGraphicFramePr>
        <p:xfrm>
          <a:off x="304185" y="1520926"/>
          <a:ext cx="4581215" cy="2737665"/>
        </p:xfrm>
        <a:graphic>
          <a:graphicData uri="http://schemas.openxmlformats.org/drawingml/2006/table">
            <a:tbl>
              <a:tblPr firstRow="1" bandRow="1">
                <a:tableStyleId>{5C22544A-7EE6-4342-B048-85BDC9FD1C3A}</a:tableStyleId>
              </a:tblPr>
              <a:tblGrid>
                <a:gridCol w="2286000">
                  <a:extLst>
                    <a:ext uri="{9D8B030D-6E8A-4147-A177-3AD203B41FA5}">
                      <a16:colId xmlns:a16="http://schemas.microsoft.com/office/drawing/2014/main" val="3848521856"/>
                    </a:ext>
                  </a:extLst>
                </a:gridCol>
                <a:gridCol w="2295215">
                  <a:extLst>
                    <a:ext uri="{9D8B030D-6E8A-4147-A177-3AD203B41FA5}">
                      <a16:colId xmlns:a16="http://schemas.microsoft.com/office/drawing/2014/main" val="1432187291"/>
                    </a:ext>
                  </a:extLst>
                </a:gridCol>
              </a:tblGrid>
              <a:tr h="547533">
                <a:tc gridSpan="2">
                  <a:txBody>
                    <a:bodyPr/>
                    <a:lstStyle/>
                    <a:p>
                      <a:pPr algn="l" fontAlgn="base"/>
                      <a:r>
                        <a:rPr lang="en-US">
                          <a:effectLst/>
                        </a:rPr>
                        <a:t>Sunseeker solar system</a:t>
                      </a:r>
                      <a:endParaRPr lang="en-US" b="1">
                        <a:solidFill>
                          <a:srgbClr val="FFFFFF"/>
                        </a:solidFill>
                        <a:effectLst/>
                        <a:latin typeface="inherit"/>
                      </a:endParaRPr>
                    </a:p>
                  </a:txBody>
                  <a:tcPr marL="47625" marR="47625" marT="47625" marB="47625" anchor="ctr"/>
                </a:tc>
                <a:tc hMerge="1">
                  <a:txBody>
                    <a:bodyPr/>
                    <a:lstStyle/>
                    <a:p>
                      <a:endParaRPr lang="en-US"/>
                    </a:p>
                  </a:txBody>
                  <a:tcPr/>
                </a:tc>
                <a:extLst>
                  <a:ext uri="{0D108BD9-81ED-4DB2-BD59-A6C34878D82A}">
                    <a16:rowId xmlns:a16="http://schemas.microsoft.com/office/drawing/2014/main" val="2396219364"/>
                  </a:ext>
                </a:extLst>
              </a:tr>
              <a:tr h="547533">
                <a:tc>
                  <a:txBody>
                    <a:bodyPr/>
                    <a:lstStyle/>
                    <a:p>
                      <a:pPr algn="l" fontAlgn="base"/>
                      <a:r>
                        <a:rPr lang="en-US">
                          <a:effectLst/>
                        </a:rPr>
                        <a:t>Input</a:t>
                      </a:r>
                      <a:endParaRPr lang="en-US">
                        <a:effectLst/>
                        <a:latin typeface="inherit"/>
                      </a:endParaRPr>
                    </a:p>
                  </a:txBody>
                  <a:tcPr marL="47625" marR="47625" marT="47625" marB="47625" anchor="ctr"/>
                </a:tc>
                <a:tc>
                  <a:txBody>
                    <a:bodyPr/>
                    <a:lstStyle/>
                    <a:p>
                      <a:pPr algn="l" fontAlgn="base"/>
                      <a:r>
                        <a:rPr lang="en-US">
                          <a:effectLst/>
                        </a:rPr>
                        <a:t>Sunlight</a:t>
                      </a:r>
                      <a:endParaRPr lang="en-US">
                        <a:effectLst/>
                        <a:latin typeface="inherit"/>
                      </a:endParaRPr>
                    </a:p>
                  </a:txBody>
                  <a:tcPr marL="47625" marR="47625" marT="47625" marB="47625" anchor="ctr"/>
                </a:tc>
                <a:extLst>
                  <a:ext uri="{0D108BD9-81ED-4DB2-BD59-A6C34878D82A}">
                    <a16:rowId xmlns:a16="http://schemas.microsoft.com/office/drawing/2014/main" val="3487331052"/>
                  </a:ext>
                </a:extLst>
              </a:tr>
              <a:tr h="547533">
                <a:tc>
                  <a:txBody>
                    <a:bodyPr/>
                    <a:lstStyle/>
                    <a:p>
                      <a:pPr algn="l" fontAlgn="base"/>
                      <a:r>
                        <a:rPr lang="en-US">
                          <a:effectLst/>
                        </a:rPr>
                        <a:t>Plant</a:t>
                      </a:r>
                      <a:endParaRPr lang="en-US">
                        <a:effectLst/>
                        <a:latin typeface="inherit"/>
                      </a:endParaRPr>
                    </a:p>
                  </a:txBody>
                  <a:tcPr marL="47625" marR="47625" marT="47625" marB="47625" anchor="ctr"/>
                </a:tc>
                <a:tc>
                  <a:txBody>
                    <a:bodyPr/>
                    <a:lstStyle/>
                    <a:p>
                      <a:pPr algn="l" fontAlgn="base"/>
                      <a:r>
                        <a:rPr lang="en-US">
                          <a:effectLst/>
                        </a:rPr>
                        <a:t>Solar Panel</a:t>
                      </a:r>
                      <a:endParaRPr lang="en-US">
                        <a:effectLst/>
                        <a:latin typeface="inherit"/>
                      </a:endParaRPr>
                    </a:p>
                  </a:txBody>
                  <a:tcPr marL="47625" marR="47625" marT="47625" marB="47625" anchor="ctr"/>
                </a:tc>
                <a:extLst>
                  <a:ext uri="{0D108BD9-81ED-4DB2-BD59-A6C34878D82A}">
                    <a16:rowId xmlns:a16="http://schemas.microsoft.com/office/drawing/2014/main" val="1755489100"/>
                  </a:ext>
                </a:extLst>
              </a:tr>
              <a:tr h="547533">
                <a:tc>
                  <a:txBody>
                    <a:bodyPr/>
                    <a:lstStyle/>
                    <a:p>
                      <a:pPr algn="l" fontAlgn="base"/>
                      <a:r>
                        <a:rPr lang="en-US">
                          <a:effectLst/>
                        </a:rPr>
                        <a:t>Controller</a:t>
                      </a:r>
                      <a:endParaRPr lang="en-US">
                        <a:effectLst/>
                        <a:latin typeface="inherit"/>
                      </a:endParaRPr>
                    </a:p>
                  </a:txBody>
                  <a:tcPr marL="47625" marR="47625" marT="47625" marB="47625" anchor="ctr"/>
                </a:tc>
                <a:tc>
                  <a:txBody>
                    <a:bodyPr/>
                    <a:lstStyle/>
                    <a:p>
                      <a:pPr algn="l" fontAlgn="base"/>
                      <a:r>
                        <a:rPr lang="en-US">
                          <a:effectLst/>
                        </a:rPr>
                        <a:t>µC</a:t>
                      </a:r>
                      <a:endParaRPr lang="en-US">
                        <a:effectLst/>
                        <a:latin typeface="inherit"/>
                      </a:endParaRPr>
                    </a:p>
                  </a:txBody>
                  <a:tcPr marL="47625" marR="47625" marT="47625" marB="47625" anchor="ctr"/>
                </a:tc>
                <a:extLst>
                  <a:ext uri="{0D108BD9-81ED-4DB2-BD59-A6C34878D82A}">
                    <a16:rowId xmlns:a16="http://schemas.microsoft.com/office/drawing/2014/main" val="913085100"/>
                  </a:ext>
                </a:extLst>
              </a:tr>
              <a:tr h="547533">
                <a:tc>
                  <a:txBody>
                    <a:bodyPr/>
                    <a:lstStyle/>
                    <a:p>
                      <a:pPr algn="l" fontAlgn="base"/>
                      <a:r>
                        <a:rPr lang="en-US">
                          <a:effectLst/>
                        </a:rPr>
                        <a:t>Output</a:t>
                      </a:r>
                      <a:endParaRPr lang="en-US">
                        <a:effectLst/>
                        <a:latin typeface="inherit"/>
                      </a:endParaRPr>
                    </a:p>
                  </a:txBody>
                  <a:tcPr marL="47625" marR="47625" marT="47625" marB="47625" anchor="ctr"/>
                </a:tc>
                <a:tc>
                  <a:txBody>
                    <a:bodyPr/>
                    <a:lstStyle/>
                    <a:p>
                      <a:pPr algn="l" fontAlgn="base"/>
                      <a:r>
                        <a:rPr lang="en-US">
                          <a:effectLst/>
                        </a:rPr>
                        <a:t>Position change</a:t>
                      </a:r>
                      <a:endParaRPr lang="en-US">
                        <a:effectLst/>
                        <a:latin typeface="inherit"/>
                      </a:endParaRPr>
                    </a:p>
                  </a:txBody>
                  <a:tcPr marL="47625" marR="47625" marT="47625" marB="47625" anchor="ctr"/>
                </a:tc>
                <a:extLst>
                  <a:ext uri="{0D108BD9-81ED-4DB2-BD59-A6C34878D82A}">
                    <a16:rowId xmlns:a16="http://schemas.microsoft.com/office/drawing/2014/main" val="1291154055"/>
                  </a:ext>
                </a:extLst>
              </a:tr>
            </a:tbl>
          </a:graphicData>
        </a:graphic>
      </p:graphicFrame>
      <p:sp>
        <p:nvSpPr>
          <p:cNvPr id="6" name="TextBox 5">
            <a:extLst>
              <a:ext uri="{FF2B5EF4-FFF2-40B4-BE49-F238E27FC236}">
                <a16:creationId xmlns:a16="http://schemas.microsoft.com/office/drawing/2014/main" id="{77CCFFE6-6641-4ED5-A4CA-18E8622CB0B3}"/>
              </a:ext>
            </a:extLst>
          </p:cNvPr>
          <p:cNvSpPr txBox="1"/>
          <p:nvPr/>
        </p:nvSpPr>
        <p:spPr>
          <a:xfrm>
            <a:off x="306029" y="674738"/>
            <a:ext cx="8513505" cy="7232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a:solidFill>
                  <a:srgbClr val="3498DB"/>
                </a:solidFill>
                <a:latin typeface="inherit"/>
              </a:rPr>
              <a:t>1. Sunseeker solar system</a:t>
            </a:r>
          </a:p>
          <a:p>
            <a:r>
              <a:rPr lang="en-US">
                <a:solidFill>
                  <a:srgbClr val="444444"/>
                </a:solidFill>
                <a:latin typeface="Open Sans"/>
              </a:rPr>
              <a:t>Sunseeker solar system is an automatic tracker which uses LDR to sense the sunlight. A microcontroller reads the LDR voltage and signals the connected motor which rotates the panel towards the sun.</a:t>
            </a:r>
          </a:p>
        </p:txBody>
      </p:sp>
      <p:pic>
        <p:nvPicPr>
          <p:cNvPr id="11" name="Picture 11">
            <a:extLst>
              <a:ext uri="{FF2B5EF4-FFF2-40B4-BE49-F238E27FC236}">
                <a16:creationId xmlns:a16="http://schemas.microsoft.com/office/drawing/2014/main" id="{FD4B2371-56B3-4058-AD0E-375E8AA6B463}"/>
              </a:ext>
            </a:extLst>
          </p:cNvPr>
          <p:cNvPicPr>
            <a:picLocks noChangeAspect="1"/>
          </p:cNvPicPr>
          <p:nvPr/>
        </p:nvPicPr>
        <p:blipFill>
          <a:blip r:embed="rId2"/>
          <a:stretch>
            <a:fillRect/>
          </a:stretch>
        </p:blipFill>
        <p:spPr>
          <a:xfrm>
            <a:off x="5311263" y="1569782"/>
            <a:ext cx="3526708" cy="2639961"/>
          </a:xfrm>
          <a:prstGeom prst="rect">
            <a:avLst/>
          </a:prstGeom>
        </p:spPr>
      </p:pic>
      <p:sp>
        <p:nvSpPr>
          <p:cNvPr id="12" name="TextBox 11">
            <a:extLst>
              <a:ext uri="{FF2B5EF4-FFF2-40B4-BE49-F238E27FC236}">
                <a16:creationId xmlns:a16="http://schemas.microsoft.com/office/drawing/2014/main" id="{0FF28B8F-0DFD-4007-957C-B27D00C1CFD4}"/>
              </a:ext>
            </a:extLst>
          </p:cNvPr>
          <p:cNvSpPr txBox="1"/>
          <p:nvPr/>
        </p:nvSpPr>
        <p:spPr>
          <a:xfrm>
            <a:off x="306028" y="4324964"/>
            <a:ext cx="8513505"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a:t>SOURCE: https://www.electricalengineering.xyz/article/top-10-examples-of-closed-loop-control-systems-practical-applications/</a:t>
            </a:r>
            <a:endParaRPr lang="en-US" sz="800">
              <a:ea typeface="+mn-lt"/>
              <a:cs typeface="+mn-lt"/>
            </a:endParaRPr>
          </a:p>
          <a:p>
            <a:pPr algn="l"/>
            <a:endParaRPr lang="en-US" sz="800" dirty="0">
              <a:cs typeface="Calibri"/>
            </a:endParaRPr>
          </a:p>
        </p:txBody>
      </p:sp>
    </p:spTree>
    <p:extLst>
      <p:ext uri="{BB962C8B-B14F-4D97-AF65-F5344CB8AC3E}">
        <p14:creationId xmlns:p14="http://schemas.microsoft.com/office/powerpoint/2010/main" val="3038787958"/>
      </p:ext>
    </p:extLst>
  </p:cSld>
  <p:clrMapOvr>
    <a:masterClrMapping/>
  </p:clrMapOvr>
</p:sld>
</file>

<file path=ppt/theme/theme1.xml><?xml version="1.0" encoding="utf-8"?>
<a:theme xmlns:a="http://schemas.openxmlformats.org/drawingml/2006/main" name="L&amp;T Theme 2">
  <a:themeElements>
    <a:clrScheme name="L&amp;T Colors">
      <a:dk1>
        <a:srgbClr val="000000"/>
      </a:dk1>
      <a:lt1>
        <a:srgbClr val="FFFFFF"/>
      </a:lt1>
      <a:dk2>
        <a:srgbClr val="00B0F0"/>
      </a:dk2>
      <a:lt2>
        <a:srgbClr val="004581"/>
      </a:lt2>
      <a:accent1>
        <a:srgbClr val="0556CD"/>
      </a:accent1>
      <a:accent2>
        <a:srgbClr val="058EFF"/>
      </a:accent2>
      <a:accent3>
        <a:srgbClr val="FFCC29"/>
      </a:accent3>
      <a:accent4>
        <a:srgbClr val="F7411D"/>
      </a:accent4>
      <a:accent5>
        <a:srgbClr val="1A9664"/>
      </a:accent5>
      <a:accent6>
        <a:srgbClr val="DA8200"/>
      </a:accent6>
      <a:hlink>
        <a:srgbClr val="7BD3F7"/>
      </a:hlink>
      <a:folHlink>
        <a:srgbClr val="0769F9"/>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GEA_Presentation_Template</Template>
  <TotalTime>125</TotalTime>
  <Words>739</Words>
  <Application>Microsoft Office PowerPoint</Application>
  <PresentationFormat>On-screen Show (16:9)</PresentationFormat>
  <Paragraphs>182</Paragraphs>
  <Slides>28</Slides>
  <Notes>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28</vt:i4>
      </vt:variant>
    </vt:vector>
  </HeadingPairs>
  <TitlesOfParts>
    <vt:vector size="38" baseType="lpstr">
      <vt:lpstr>Abadi Extra Light</vt:lpstr>
      <vt:lpstr>Arial</vt:lpstr>
      <vt:lpstr>Calibri</vt:lpstr>
      <vt:lpstr>Calibri Light</vt:lpstr>
      <vt:lpstr>inherit</vt:lpstr>
      <vt:lpstr>Open Sans</vt:lpstr>
      <vt:lpstr>Segoe UI</vt:lpstr>
      <vt:lpstr>Times New Roman</vt:lpstr>
      <vt:lpstr>L&amp;T Theme 2</vt:lpstr>
      <vt:lpstr>1_Office Theme</vt:lpstr>
      <vt:lpstr>Automotive Examples of different types of controllers in control systems</vt:lpstr>
      <vt:lpstr>Agenda </vt:lpstr>
      <vt:lpstr>PowerPoint Presentation</vt:lpstr>
      <vt:lpstr>Open Loop control system:</vt:lpstr>
      <vt:lpstr>Open loop system in Automotive:-</vt:lpstr>
      <vt:lpstr>Open loop (feedforward) control system:-</vt:lpstr>
      <vt:lpstr>PowerPoint Presentation</vt:lpstr>
      <vt:lpstr>Closed Loop System</vt:lpstr>
      <vt:lpstr>Automated Examples on Closed Loop System</vt:lpstr>
      <vt:lpstr>Automated Examples on Closed Loop System</vt:lpstr>
      <vt:lpstr>Automated Examples on Closed Loop System</vt:lpstr>
      <vt:lpstr>More insights and Examples into the topic</vt:lpstr>
      <vt:lpstr>PowerPoint Presentation</vt:lpstr>
      <vt:lpstr>Basic Structure of MPC</vt:lpstr>
      <vt:lpstr>Example of MPC using a steering of car</vt:lpstr>
      <vt:lpstr>Advantages of MPC</vt:lpstr>
      <vt:lpstr>PowerPoint Presentation</vt:lpstr>
      <vt:lpstr>PowerPoint Presentation</vt:lpstr>
      <vt:lpstr>Linear Quadratic regulator</vt:lpstr>
      <vt:lpstr>PowerPoint Presentation</vt:lpstr>
      <vt:lpstr>PowerPoint Presentation</vt:lpstr>
      <vt:lpstr>PowerPoint Presentation</vt:lpstr>
      <vt:lpstr>PowerPoint Presentation</vt:lpstr>
      <vt:lpstr>Problem formulation</vt:lpstr>
      <vt:lpstr>Problem formulation</vt:lpstr>
      <vt:lpstr>Advantages and Disadvantages</vt:lpstr>
      <vt:lpstr>Examples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Automotive Systems and Overview</dc:title>
  <dc:creator>Apoorva N</dc:creator>
  <cp:lastModifiedBy>Arpita A Kulkarni</cp:lastModifiedBy>
  <cp:revision>1914</cp:revision>
  <dcterms:created xsi:type="dcterms:W3CDTF">2021-01-04T11:04:00Z</dcterms:created>
  <dcterms:modified xsi:type="dcterms:W3CDTF">2021-03-22T12:37:57Z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0x010100EE49C3B21729434C834F03C10CFD3EE7</vt:lpwstr>
  </property>
  <property fmtid="{D5CDD505-2E9C-101B-9397-08002B2CF9AE}" pid="3" name="KSOProductBuildVer">
    <vt:lpwstr>1033-11.2.0.10017</vt:lpwstr>
  </property>
  <property fmtid="{D5CDD505-2E9C-101B-9397-08002B2CF9AE}" pid="4" name="MSIP_Label_4b5591f2-6b23-403d-aa5f-b6d577f5e572_Enabled">
    <vt:lpwstr>true</vt:lpwstr>
  </property>
  <property fmtid="{D5CDD505-2E9C-101B-9397-08002B2CF9AE}" pid="5" name="MSIP_Label_4b5591f2-6b23-403d-aa5f-b6d577f5e572_SetDate">
    <vt:lpwstr>2021-03-22T06:22:26Z</vt:lpwstr>
  </property>
  <property fmtid="{D5CDD505-2E9C-101B-9397-08002B2CF9AE}" pid="6" name="MSIP_Label_4b5591f2-6b23-403d-aa5f-b6d577f5e572_Method">
    <vt:lpwstr>Standard</vt:lpwstr>
  </property>
  <property fmtid="{D5CDD505-2E9C-101B-9397-08002B2CF9AE}" pid="7" name="MSIP_Label_4b5591f2-6b23-403d-aa5f-b6d577f5e572_Name">
    <vt:lpwstr>4b5591f2-6b23-403d-aa5f-b6d577f5e572</vt:lpwstr>
  </property>
  <property fmtid="{D5CDD505-2E9C-101B-9397-08002B2CF9AE}" pid="8" name="MSIP_Label_4b5591f2-6b23-403d-aa5f-b6d577f5e572_SiteId">
    <vt:lpwstr>311b3378-8e8a-4b5e-a33f-e80a3d8ba60a</vt:lpwstr>
  </property>
  <property fmtid="{D5CDD505-2E9C-101B-9397-08002B2CF9AE}" pid="9" name="MSIP_Label_4b5591f2-6b23-403d-aa5f-b6d577f5e572_ActionId">
    <vt:lpwstr>b6797f58-1702-43e0-b2f3-c44e92d1e072</vt:lpwstr>
  </property>
  <property fmtid="{D5CDD505-2E9C-101B-9397-08002B2CF9AE}" pid="10" name="MSIP_Label_4b5591f2-6b23-403d-aa5f-b6d577f5e572_ContentBits">
    <vt:lpwstr>0</vt:lpwstr>
  </property>
</Properties>
</file>